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99"/>
    <a:srgbClr val="3B9C14"/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14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AE8D529-65FA-BFC6-22AA-B50684A56A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3407E0-DB6A-5B82-E653-EA2840DE3B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522B-1BD5-4141-9208-F51811C5F008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92CA1B-E308-867C-ADB2-4DAB93A84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0CD5C3-B051-CF93-BFFA-7E352BE071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F041-501C-49C7-8C87-75172FE99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51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8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Цели и методология изучения Python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практика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80" y="716541"/>
            <a:ext cx="11463439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Скачать и поставить интерпретатор Python версии 3.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или выше,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pip,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virtualenv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</a:t>
            </a:r>
            <a:br>
              <a:rPr lang="ru-RU" altLang="ru-RU" sz="2000" dirty="0">
                <a:solidFill>
                  <a:srgbClr val="002060"/>
                </a:solidFill>
                <a:latin typeface="+mn-lt"/>
              </a:rPr>
            </a:b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(см. Приложение 1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; проверить работоспособность через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консоль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Пуск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-&gt; cmd -&gt; python):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выполнить простейшие операции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например,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“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2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2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”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Скачать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поставить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 запустить PyCharm Community. Попробовать добавить новый проект с виртуальным окружением (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https://www.jetbrains.com/help/pycharm/installation-guide.html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Создать виртуальное окружение (в терминале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или 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PyCharm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и установить </a:t>
            </a:r>
            <a:r>
              <a:rPr kumimoji="0" lang="ru-RU" altLang="ru-RU" sz="20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него</a:t>
            </a:r>
            <a:r>
              <a:rPr kumimoji="0" lang="ru-RU" altLang="ru-RU" sz="20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пакет</a:t>
            </a:r>
            <a:r>
              <a:rPr kumimoji="0" lang="ru-RU" altLang="ru-RU" sz="20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ru-RU" sz="20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pytest </a:t>
            </a:r>
            <a:r>
              <a:rPr kumimoji="0" lang="ru-RU" altLang="ru-RU" sz="20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 помощью </a:t>
            </a:r>
            <a:r>
              <a:rPr kumimoji="0" lang="en-US" altLang="ru-RU" sz="20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pip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Убедиться, что вне виртуального окружения этот пакет недоступен.</a:t>
            </a: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Написать эхо-скрипт на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Python,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запрашивающий любые данные у пользователя и выводящий их с добавлением строки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“Echo: ”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начале.</a:t>
            </a: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Прочитать про систему управления версиями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git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см.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Practice/README.md)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подключиться к проектному репозиторию и склонировать его в локальную папку.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папке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Practice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создать свою подпапку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Назвать по аналогии: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iorlov.</a:t>
            </a: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Попробовать отправить решение задания 4 в проектный репозиторий согласно инструкции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Practice/README.md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и создать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Pull Request.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13824</TotalTime>
  <Words>200</Words>
  <Application>Microsoft Office PowerPoint</Application>
  <PresentationFormat>Широкоэкранный</PresentationFormat>
  <Paragraphs>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STM_template</vt:lpstr>
      <vt:lpstr>Цели и методология изучения Python: 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467</cp:revision>
  <dcterms:created xsi:type="dcterms:W3CDTF">2021-04-07T09:08:54Z</dcterms:created>
  <dcterms:modified xsi:type="dcterms:W3CDTF">2022-06-25T16:48:10Z</dcterms:modified>
</cp:coreProperties>
</file>