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8" d="100"/>
          <a:sy n="58" d="100"/>
        </p:scale>
        <p:origin x="996" y="4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Контрольная работа №2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Продвинутый курс</a:t>
            </a:r>
            <a:r>
              <a:rPr lang="en-US" sz="3200" b="1">
                <a:solidFill>
                  <a:srgbClr val="002060"/>
                </a:solidFill>
                <a:latin typeface="+mn-lt"/>
              </a:rPr>
              <a:t>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Теория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Практика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Теория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Что такое класс и экземпляр класса?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чего нужны статические и классовые методы?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Что такое магические методы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?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Опишите и объясните 4 принципа ООП?</a:t>
            </a:r>
            <a:endParaRPr lang="ru-RU" sz="1200">
              <a:solidFill>
                <a:srgbClr val="002060"/>
              </a:solidFill>
              <a:latin typeface="+mn-lt"/>
            </a:endParaRPr>
          </a:p>
          <a:p>
            <a:pPr marL="360000" lvl="0" indent="-360000">
              <a:spcBef>
                <a:spcPts val="0"/>
              </a:spcBef>
              <a:buFont typeface="+mj-lt"/>
              <a:buAutoNum type="arabicPeriod" startAt="5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Что такое функциональный объект (функтор) и как его создать?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360000" indent="-360000">
              <a:spcBef>
                <a:spcPts val="0"/>
              </a:spcBef>
              <a:buFont typeface="+mj-lt"/>
              <a:buAutoNum type="arabicPeriod" startAt="5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Как добавить новый атрибут в объект класса и как предотвратить такую возможность? </a:t>
            </a:r>
            <a:endParaRPr/>
          </a:p>
          <a:p>
            <a:pPr marL="360000" lvl="0" indent="-360000">
              <a:spcBef>
                <a:spcPts val="0"/>
              </a:spcBef>
              <a:buFont typeface="+mj-lt"/>
              <a:buAutoNum type="arabicPeriod" startAt="5"/>
              <a:defRPr/>
            </a:pPr>
            <a:endParaRPr lang="ru-RU" sz="1200" b="1">
              <a:solidFill>
                <a:srgbClr val="000080"/>
              </a:solidFill>
              <a:latin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7157" y="906463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Создайте класс User, в котором будут следующие поля: name (имя), age (возраст), методы setName, getName, setAge, getAge. Создайте класс Worker, который наследуется от класса User и имеет дополнительное поле salary (зарплата), а также методы getSalary и setSalary. Создайте объект этого класса name='John', age=25, salary=1000. Создайте второй объект этого класса 'Jack', age=26, salary=2000. Найдите сумму зарплат объектов John и Jack. (3 балла)</a:t>
            </a:r>
            <a:endParaRPr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Создайте класс Money (деньги) для работы с денежными суммами. Число должно быть представлено двумя полями: для рублей и для копеек. Дробная часть (копейки) при выводе на экран должна быть отделена от целой части запятой. Необходимо реализовать сложение, вычитание и операции сравнения. (7 баллов)</a:t>
            </a:r>
            <a:endParaRPr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свою реализацию функции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format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Стандартную функцию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format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использовать нельзя!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(5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баллов)</a:t>
            </a:r>
            <a:endParaRPr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функцию copyfile: функция принимает два аргумента — имена файлов source и destination, открывает source, читает его, открывает destination, пишет в него. Если source не найден или destination уже существует, то выбрасываются соответствующие исключения. Нужно проверить выполнение функции как для правильных аргументов, так и для приводящих к исключениям. (3 балла)</a:t>
            </a:r>
            <a:endParaRPr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функцию copydir — копирование директории с использованием copyfile, а также проверки на существование source и destination. (5 баллов)</a:t>
            </a:r>
            <a:endParaRPr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639</cp:revision>
  <dcterms:created xsi:type="dcterms:W3CDTF">2021-04-07T09:08:54Z</dcterms:created>
  <dcterms:modified xsi:type="dcterms:W3CDTF">2023-07-03T11:49:53Z</dcterms:modified>
  <cp:category/>
  <cp:contentStatus/>
  <cp:version/>
</cp:coreProperties>
</file>