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"/>
  </p:notesMasterIdLst>
  <p:sldIdLst>
    <p:sldId id="615" r:id="rId2"/>
    <p:sldId id="68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0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Структурное и процедурное программирование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Напишите программу, которая выводит на экран числа от 1 до 100. При этом вместо чисел, кратных трем, программа должна выводить слово Fizz, а вместо чисел, кратных пяти — слово Buzz. Если число кратно пятнадцати, то программа должна выводить слово FizzBuzz.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Составить программу, которая будет считывать введённое пятизначное число. После чего, каждую цифру этого числа необходимо вывести в новой строке: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Число: 10819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цифра равна 1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цифра равна 0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цифра равна 8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цифра равна 1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цифра равна 9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цикл, формирующий число из вводимых пользователем символов, пока не будет введено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“Stop”,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Если пользователь ввел не числовой символ, вывести предупреждение и запросить новый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Структурное и процедурное программирование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приложение-спорщик (генератор ответов), отвечающее на все запросы пользователя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последовательно фразами: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"Ты сам-то понял, что написал?", "Аргументируй", "И?", пока пользователь не введёт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хватит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продолжать опрос. Если пользователь вводит неправильное число, вывести подсказку: больше оно или меньше загаданного.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две функции, принимающие два числа. Первая функция должна вывести на экран большее из двух введённых чисел. Другая должна вернуть большее из двух введённых чисел по месту вызова.</a:t>
            </a:r>
          </a:p>
          <a:p>
            <a:pPr marL="360000" indent="-3600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декоратор, выводящий "===========" до и после запуска функции.</a:t>
            </a:r>
          </a:p>
          <a:p>
            <a:pPr marL="360000" indent="-3600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приложение – игру "камень, ножницы, бумага".</a:t>
            </a:r>
          </a:p>
        </p:txBody>
      </p:sp>
    </p:spTree>
    <p:extLst>
      <p:ext uri="{BB962C8B-B14F-4D97-AF65-F5344CB8AC3E}">
        <p14:creationId xmlns:p14="http://schemas.microsoft.com/office/powerpoint/2010/main" val="106475212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11263</TotalTime>
  <Words>299</Words>
  <Application>Microsoft Office PowerPoint</Application>
  <PresentationFormat>Широкоэкранный</PresentationFormat>
  <Paragraphs>18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STM_template</vt:lpstr>
      <vt:lpstr>Структурное и процедурное программирование: практика</vt:lpstr>
      <vt:lpstr>Структурное и процедурное программирование: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481</cp:revision>
  <dcterms:created xsi:type="dcterms:W3CDTF">2021-04-07T09:08:54Z</dcterms:created>
  <dcterms:modified xsi:type="dcterms:W3CDTF">2022-06-25T16:49:29Z</dcterms:modified>
</cp:coreProperties>
</file>