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3"/>
  </p:notesMasterIdLst>
  <p:sldIdLst>
    <p:sldId id="615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2" autoAdjust="0"/>
    <p:restoredTop sz="92787" autoAdjust="0"/>
  </p:normalViewPr>
  <p:slideViewPr>
    <p:cSldViewPr snapToGrid="0">
      <p:cViewPr varScale="1">
        <p:scale>
          <a:sx n="90" d="100"/>
          <a:sy n="90" d="100"/>
        </p:scale>
        <p:origin x="40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71091-D096-38C1-1E0C-97B11AE58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923672E-B852-C78D-0396-4D92100111F7}"/>
              </a:ext>
            </a:extLst>
          </p:cNvPr>
          <p:cNvSpPr txBox="1"/>
          <p:nvPr userDrawn="1"/>
        </p:nvSpPr>
        <p:spPr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1032772" y="5671531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160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pPr algn="r"/>
              <a:t>‹#›</a:t>
            </a:fld>
            <a:endParaRPr lang="ru-RU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90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4782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478113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438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855405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212274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768161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071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3931062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764576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94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73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74381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9389921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2940786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51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772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11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74627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2514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1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9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1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5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4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214779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1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Работа с сетью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:</a:t>
            </a: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клиентское и серверное приложения. Клиент отправляет на сервер список зашифрованных слов, сервер дешифрует слова по словарю и возвращает клиенту список расшифрованных слов. Клиент должен вывести полученный список.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* Написать клиентское и серверное приложения. Клиент при установке соединения отправляет на сервер информацию о пользователе (имя, возраст), хранимую в атрибутах объекта класса User. Сервер должен выводить информацию о подключенных пользователях. Клиентское приложение должно быть запущено несколько раз с различными пользователями.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* Используя модуль urllib, соберите все ссылки на заданной веб-странице (</a:t>
            </a:r>
            <a:r>
              <a:rPr lang="ru-RU" sz="2000" dirty="0">
                <a:solidFill>
                  <a:srgbClr val="002060"/>
                </a:solidFill>
                <a:latin typeface="+mn-lt"/>
                <a:hlinkClick r:id="rId3"/>
              </a:rPr>
              <a:t>http://google.com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) и проверьте их работоспособность. 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theme/theme1.xml><?xml version="1.0" encoding="utf-8"?>
<a:theme xmlns:a="http://schemas.openxmlformats.org/drawingml/2006/main" name="2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14889</TotalTime>
  <Words>109</Words>
  <Application>Microsoft Office PowerPoint</Application>
  <PresentationFormat>Широкоэкранный</PresentationFormat>
  <Paragraphs>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2_STM_template</vt:lpstr>
      <vt:lpstr>Работа с сетью: 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694</cp:revision>
  <dcterms:created xsi:type="dcterms:W3CDTF">2021-04-07T09:08:54Z</dcterms:created>
  <dcterms:modified xsi:type="dcterms:W3CDTF">2022-06-25T16:53:56Z</dcterms:modified>
</cp:coreProperties>
</file>