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"/>
  </p:notesMasterIdLst>
  <p:sldIdLst>
    <p:sldId id="61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64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8752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88636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15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643489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517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2048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1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82869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02810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8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75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62192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60958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66338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5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9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9859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82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9235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9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3.8: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Используя моржовый оператор, по заданному списку элементов 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lst = [“10”, “5”, “a”, “3”, “b”]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 создать новый список, содержащий квадраты тех элементов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исходного списка, которые можно привести к типу Число и которые в численном представлении кратны 5.</a:t>
            </a:r>
            <a:endParaRPr lang="en-US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Используя структурное сопоставление с шаблонами (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match/case),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написать чат-бота, отвечающего на вопросы «Привет», «Как дела?», «Какая сегодня погода?» заготовленными ответами, а на все остальные вопросы – «Вопрос некорректен, попробуйте сформулировать его по-другому».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>
                <a:solidFill>
                  <a:srgbClr val="002060"/>
                </a:solidFill>
                <a:latin typeface="Calibri" panose="020F0502020204030204"/>
              </a:rPr>
              <a:t>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14531</TotalTime>
  <Words>126</Words>
  <Application>Microsoft Office PowerPoint</Application>
  <PresentationFormat>Широкоэкранный</PresentationFormat>
  <Paragraphs>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2_STM_template</vt:lpstr>
      <vt:lpstr>Новинки Python &gt;= 3.8: 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654</cp:revision>
  <dcterms:created xsi:type="dcterms:W3CDTF">2021-04-07T09:08:54Z</dcterms:created>
  <dcterms:modified xsi:type="dcterms:W3CDTF">2022-08-04T13:23:58Z</dcterms:modified>
</cp:coreProperties>
</file>