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59898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821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353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183591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77966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97883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48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627965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04142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8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45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27704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14049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0889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621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33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9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92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874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5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9123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16745</TotalTime>
  <Words>144</Words>
  <Application>Microsoft Office PowerPoint</Application>
  <PresentationFormat>Широкоэкранный</PresentationFormat>
  <Paragraphs>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Работа с реляционными базами данных: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764</cp:revision>
  <dcterms:created xsi:type="dcterms:W3CDTF">2021-04-07T09:08:54Z</dcterms:created>
  <dcterms:modified xsi:type="dcterms:W3CDTF">2022-08-04T13:23:09Z</dcterms:modified>
</cp:coreProperties>
</file>