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4"/>
  </p:notesMasterIdLst>
  <p:sldIdLst>
    <p:sldId id="615" r:id="rId2"/>
    <p:sldId id="661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Orlov" initials="IO" lastIdx="1" clrIdx="0">
    <p:extLst>
      <p:ext uri="{19B8F6BF-5375-455C-9EA6-DF929625EA0E}">
        <p15:presenceInfo xmlns:p15="http://schemas.microsoft.com/office/powerpoint/2012/main" userId="S::ilya.orlov@stm-labs.ru::fe8ade78-52db-4561-a332-5fe0f3ce25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1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2" autoAdjust="0"/>
    <p:restoredTop sz="95226" autoAdjust="0"/>
  </p:normalViewPr>
  <p:slideViewPr>
    <p:cSldViewPr snapToGrid="0">
      <p:cViewPr varScale="1">
        <p:scale>
          <a:sx n="93" d="100"/>
          <a:sy n="93" d="100"/>
        </p:scale>
        <p:origin x="31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04.08.2022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37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571091-D096-38C1-1E0C-97B11AE580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6923672E-B852-C78D-0396-4D92100111F7}"/>
              </a:ext>
            </a:extLst>
          </p:cNvPr>
          <p:cNvSpPr txBox="1"/>
          <p:nvPr userDrawn="1"/>
        </p:nvSpPr>
        <p:spPr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Python </a:t>
            </a:r>
            <a:endParaRPr lang="ru-RU" sz="1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alibri" panose="020F0502020204030204" pitchFamily="34" charset="0"/>
            </a:endParaRPr>
          </a:p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Course</a:t>
            </a:r>
          </a:p>
        </p:txBody>
      </p:sp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1032772" y="5671531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160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pPr algn="r"/>
              <a:t>‹#›</a:t>
            </a:fld>
            <a:endParaRPr lang="ru-RU" sz="16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162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3268394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403823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2973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20287851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3949816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1467303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0934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1540795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3629722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123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7044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951314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7844196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8042799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53325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7598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950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976046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39850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6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0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2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4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1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40241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31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Тестирование программного обеспечения: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324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функцию to_roman, которая принимает целое число, а возвращает строку, отображающую это число римскими цифрами. Например, на вход подается 6, возвращается - "VI"; на вход подается 23, возвращается "XXIII". Входные данные должны быть в диапазоне от 1 до 5000, если подается число не из этого диапазона, или не число, то должны выбрасываться ошибка типа NonValidInput. Этот тип ошибки надо создать отдельно. Также необходимо в папке с файлом, содержащим вашу функцию, создать файл tests.py, внутри которой необходимо определить тесты для вашей функции. Тесты должны покрывать все возможное поведение функции, включая порождения ошибки при некорректных входных данных.</a:t>
            </a:r>
          </a:p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>
                <a:solidFill>
                  <a:srgbClr val="002060"/>
                </a:solidFill>
                <a:latin typeface="+mn-lt"/>
              </a:rPr>
              <a:t>* Написать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юнит тесты для класса Money из задания 2 контрольной работы (файл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Tasks\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py_exam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_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2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.pptx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), получить code coverage репорт в html формате.</a:t>
            </a: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Тестирование программного обеспечения: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00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TcpServer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__init__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host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host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None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AF_INET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SOCK_STREAM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setsockopt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SOL_SOCKET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SO_REUSEADDR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bind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'Server is up'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conn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accept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ClientThread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stop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'Server is down'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srv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TcpServer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5555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try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srv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except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KeyboardInterrupt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srv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stop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055518"/>
      </p:ext>
    </p:extLst>
  </p:cSld>
  <p:clrMapOvr>
    <a:masterClrMapping/>
  </p:clrMapOvr>
</p:sld>
</file>

<file path=ppt/theme/theme1.xml><?xml version="1.0" encoding="utf-8"?>
<a:theme xmlns:a="http://schemas.openxmlformats.org/drawingml/2006/main" name="2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17340</TotalTime>
  <Words>378</Words>
  <Application>Microsoft Office PowerPoint</Application>
  <PresentationFormat>Широкоэкранный</PresentationFormat>
  <Paragraphs>35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Courier New</vt:lpstr>
      <vt:lpstr>Verdana</vt:lpstr>
      <vt:lpstr>2_STM_template</vt:lpstr>
      <vt:lpstr>Тестирование программного обеспечения: практика</vt:lpstr>
      <vt:lpstr>Тестирование программного обеспечения: 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875</cp:revision>
  <dcterms:created xsi:type="dcterms:W3CDTF">2021-04-07T09:08:54Z</dcterms:created>
  <dcterms:modified xsi:type="dcterms:W3CDTF">2022-08-04T13:22:24Z</dcterms:modified>
</cp:coreProperties>
</file>