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509543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3279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95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302692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9725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8715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33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686092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73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57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85517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33043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3324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187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96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4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94838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29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7800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1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объектами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6463"/>
            <a:ext cx="11496878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360000" algn="just" eaLnBrk="1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Реализовать итератор, который бы 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читал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 заданный текст по параграфам. Символ параграфа задается отдельно.</a:t>
            </a:r>
          </a:p>
          <a:p>
            <a:pPr marL="457200" indent="-360000" algn="just" eaLnBrk="1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Написать генератор для построчного чтения файла.</a:t>
            </a: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457200" marR="0" lvl="0" indent="-36000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На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пишите свой менеджер контекста, замеряющий и показывающий время исполнения кода внутри него.</a:t>
            </a:r>
          </a:p>
          <a:p>
            <a:pPr marL="457200" indent="-360000" algn="just" eaLnBrk="0" fontAlgn="base" hangingPunc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Часто задача программиста заключается в том, чтоб найти в документации готовую функцию, которая реализует необходимое решение. Данное задании предполагает самостоятельное изучение документации к библиотеке itertools (это набор готовых итераторов), чтобы подобрать те функции, которые дадут правильные ответы на указанные вопросы (иногда надо будет добавить свои аргументы при вызове функций помимо тех, что указаны в задании).</a:t>
            </a:r>
            <a:r>
              <a:rPr lang="ru-RU" altLang="ru-RU" dirty="0">
                <a:solidFill>
                  <a:srgbClr val="002060"/>
                </a:solidFill>
                <a:latin typeface="+mn-lt"/>
              </a:rPr>
              <a:t> Требуется написать код, который использует указанные входные данные и выводит на экран возвращаемое значение. Помните, что функции могут возвращать генератор, который нужно "развернуть" для вывода на экран.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должна принимать три массива ([1, 2, 3], [4, 5], [6, 7]), а вернуть лишь один массив ([1, 2, 3, 4, 5, 6, 7])</a:t>
            </a: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принимает массив (['hello', 'i', 'write', 'cool', 'code']) и возвращает массив из элементов, у которых длина не меньше пяти (['hello', 'write’])</a:t>
            </a:r>
          </a:p>
          <a:p>
            <a:pPr marL="720000" lvl="2" algn="just" eaLnBrk="0" fontAlgn="base" hangingPunc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altLang="ru-RU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Функция выдает на строку 'password' все возможные комбинации вида ([('p', 'a', 's', 's'), ('p', 'a', 's', 'w'), ('p', 'a', 's', 'o'), ...)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11511</TotalTime>
  <Words>255</Words>
  <Application>Microsoft Office PowerPoint</Application>
  <PresentationFormat>Широкоэкранный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Работа с объектами Python: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540</cp:revision>
  <dcterms:created xsi:type="dcterms:W3CDTF">2021-04-07T09:08:54Z</dcterms:created>
  <dcterms:modified xsi:type="dcterms:W3CDTF">2022-08-04T13:24:49Z</dcterms:modified>
</cp:coreProperties>
</file>