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emf" ContentType="image/x-emf"/>
  <Default Extension="rels" ContentType="application/vnd.openxmlformats-package.relationships+xml"/>
  <Default Extension="bin" ContentType="application/vnd.openxmlformats-officedocument.oleObject"/>
  <Override PartName="/ppt/slides/slide36.xml" ContentType="application/vnd.openxmlformats-officedocument.presentationml.slide+xml"/>
  <Override PartName="/ppt/slides/slide34.xml" ContentType="application/vnd.openxmlformats-officedocument.presentationml.slide+xml"/>
  <Override PartName="/ppt/slides/slide32.xml" ContentType="application/vnd.openxmlformats-officedocument.presentationml.slide+xml"/>
  <Override PartName="/ppt/slides/slide30.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33.xml" ContentType="application/vnd.openxmlformats-officedocument.presentationml.slide+xml"/>
  <Override PartName="/ppt/slides/slide20.xml" ContentType="application/vnd.openxmlformats-officedocument.presentationml.slide+xml"/>
  <Override PartName="/ppt/slides/slide9.xml" ContentType="application/vnd.openxmlformats-officedocument.presentationml.slide+xml"/>
  <Override PartName="/ppt/slides/slide35.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4.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20.xml" ContentType="application/vnd.openxmlformats-officedocument.presentationml.slideLayout+xml"/>
  <Override PartName="/ppt/slides/slide2.xml" ContentType="application/vnd.openxmlformats-officedocument.presentationml.slide+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21.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18.xml" ContentType="application/vnd.openxmlformats-officedocument.presentationml.slide+xml"/>
  <Override PartName="/ppt/slideLayouts/slideLayout22.xml" ContentType="application/vnd.openxmlformats-officedocument.presentationml.slideLayout+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6.xml" ContentType="application/vnd.openxmlformats-officedocument.presentationml.slideLayout+xml"/>
  <Override PartName="/ppt/slides/slide8.xml" ContentType="application/vnd.openxmlformats-officedocument.presentationml.slide+xml"/>
  <Override PartName="/ppt/slides/slide22.xml" ContentType="application/vnd.openxmlformats-officedocument.presentationml.slide+xml"/>
  <Override PartName="/docProps/app.xml" ContentType="application/vnd.openxmlformats-officedocument.extended-properties+xml"/>
  <Override PartName="/ppt/slides/slide29.xml" ContentType="application/vnd.openxmlformats-officedocument.presentationml.slide+xml"/>
  <Override PartName="/ppt/slideLayouts/slideLayout5.xml" ContentType="application/vnd.openxmlformats-officedocument.presentationml.slideLayout+xml"/>
  <Override PartName="/ppt/slides/slide4.xml" ContentType="application/vnd.openxmlformats-officedocument.presentationml.slide+xml"/>
  <Override PartName="/ppt/slides/slide21.xml" ContentType="application/vnd.openxmlformats-officedocument.presentationml.slide+xml"/>
  <Override PartName="/docProps/core.xml" ContentType="application/vnd.openxmlformats-package.core-properties+xml"/>
  <Override PartName="/ppt/slideLayouts/slideLayout23.xml" ContentType="application/vnd.openxmlformats-officedocument.presentationml.slideLayout+xml"/>
  <Override PartName="/ppt/slides/slide19.xml" ContentType="application/vnd.openxmlformats-officedocument.presentationml.slide+xml"/>
  <Override PartName="/ppt/viewProps.xml" ContentType="application/vnd.openxmlformats-officedocument.presentationml.viewProps+xml"/>
  <Override PartName="/ppt/slides/slide31.xml" ContentType="application/vnd.openxmlformats-officedocument.presentationml.slide+xml"/>
  <Override PartName="/ppt/slides/slide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s/slide11.xml" ContentType="application/vnd.openxmlformats-officedocument.presentationml.slide+xml"/>
  <Override PartName="/ppt/slideMasters/slideMaster1.xml" ContentType="application/vnd.openxmlformats-officedocument.presentationml.slideMaster+xml"/>
  <Override PartName="/ppt/slides/slide5.xml" ContentType="application/vnd.openxmlformats-officedocument.presentationml.slide+xml"/>
  <Override PartName="/ppt/slides/slide25.xml" ContentType="application/vnd.openxmlformats-officedocument.presentationml.slide+xml"/>
  <Override PartName="/ppt/presentation.xml" ContentType="application/vnd.openxmlformats-officedocument.presentationml.presentation.main+xml"/>
  <Override PartName="/ppt/tableStyles.xml" ContentType="application/vnd.openxmlformats-officedocument.presentationml.tableStyles+xml"/>
  <Override PartName="/ppt/slideLayouts/slideLayout25.xml" ContentType="application/vnd.openxmlformats-officedocument.presentationml.slideLayout+xml"/>
  <Override PartName="/ppt/theme/theme1.xml" ContentType="application/vnd.openxmlformats-officedocument.theme+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Lst>
  <p:sldSz cx="12192000" cy="6858000"/>
  <p:notesSz cx="12192000" cy="6858000"/>
  <p:defaultText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93" d="100"/>
          <a:sy n="93" d="100"/>
        </p:scale>
        <p:origin x="312" y="72"/>
      </p:cViewPr>
      <p:guideLst>
        <p:guide pos="3840"/>
        <p:guide pos="2160" orient="horz"/>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presProps" Target="presProps.xml" /><Relationship Id="rId40" Type="http://schemas.openxmlformats.org/officeDocument/2006/relationships/tableStyles" Target="tableStyles.xml" /><Relationship Id="rId41"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2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2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s>
</file>

<file path=ppt/slideLayouts/_rels/slideLayout2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s>
</file>

<file path=ppt/slideLayouts/_rels/slideLayout2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png"/><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27.png"/></Relationships>
</file>

<file path=ppt/slideLayouts/_rels/slideLayout2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8.pn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emf"/></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7.emf"/></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4.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pn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Титульный_1">
    <p:bg>
      <p:bgRef idx="1001">
        <a:schemeClr val="bg1"/>
      </p:bgRef>
    </p:bg>
    <p:spTree>
      <p:nvGrpSpPr>
        <p:cNvPr id="1" name=""/>
        <p:cNvGrpSpPr/>
        <p:nvPr/>
      </p:nvGrpSpPr>
      <p:grpSpPr bwMode="auto">
        <a:xfrm>
          <a:off x="0" y="0"/>
          <a:ext cx="0" cy="0"/>
          <a:chOff x="0" y="0"/>
          <a:chExt cx="0" cy="0"/>
        </a:xfrm>
      </p:grpSpPr>
      <p:pic>
        <p:nvPicPr>
          <p:cNvPr id="6" name="Рисунок 5"/>
          <p:cNvPicPr>
            <a:picLocks noChangeAspect="1"/>
          </p:cNvPicPr>
          <p:nvPr userDrawn="1"/>
        </p:nvPicPr>
        <p:blipFill>
          <a:blip r:embed="rId2"/>
          <a:stretch/>
        </p:blipFill>
        <p:spPr bwMode="auto">
          <a:xfrm>
            <a:off x="10982767" y="5687567"/>
            <a:ext cx="1117672" cy="1076239"/>
          </a:xfrm>
          <a:prstGeom prst="rect">
            <a:avLst/>
          </a:prstGeom>
          <a:ln>
            <a:noFill/>
          </a:ln>
        </p:spPr>
      </p:pic>
      <p:sp>
        <p:nvSpPr>
          <p:cNvPr id="8" name="TextBox 6"/>
          <p:cNvSpPr txBox="1"/>
          <p:nvPr userDrawn="1"/>
        </p:nvSpPr>
        <p:spPr bwMode="auto">
          <a:xfrm>
            <a:off x="11032771" y="5918773"/>
            <a:ext cx="1040235" cy="523220"/>
          </a:xfrm>
          <a:prstGeom prst="rect">
            <a:avLst/>
          </a:prstGeom>
          <a:noFill/>
          <a:ln>
            <a:noFill/>
          </a:ln>
          <a:effectLst/>
        </p:spPr>
        <p:txBody>
          <a:bodyPr wrap="square" rtlCol="0">
            <a:spAutoFit/>
          </a:bodyPr>
          <a:lst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l">
              <a:defRPr/>
            </a:pPr>
            <a:r>
              <a:rPr lang="en-US" sz="1400">
                <a:solidFill>
                  <a:schemeClr val="bg1">
                    <a:lumMod val="50000"/>
                  </a:schemeClr>
                </a:solidFill>
                <a:latin typeface="+mn-lt"/>
                <a:cs typeface="Calibri"/>
              </a:rPr>
              <a:t>Python </a:t>
            </a:r>
            <a:endParaRPr lang="ru-RU" sz="1400">
              <a:solidFill>
                <a:schemeClr val="bg1">
                  <a:lumMod val="50000"/>
                </a:schemeClr>
              </a:solidFill>
              <a:latin typeface="+mn-lt"/>
              <a:cs typeface="Calibri"/>
            </a:endParaRPr>
          </a:p>
          <a:p>
            <a:pPr algn="r">
              <a:defRPr/>
            </a:pPr>
            <a:r>
              <a:rPr lang="en-US" sz="1400">
                <a:solidFill>
                  <a:schemeClr val="bg1">
                    <a:lumMod val="50000"/>
                  </a:schemeClr>
                </a:solidFill>
                <a:latin typeface="+mn-lt"/>
                <a:cs typeface="Calibri"/>
              </a:rPr>
              <a:t>Course</a:t>
            </a:r>
            <a:endParaRPr/>
          </a:p>
        </p:txBody>
      </p:sp>
      <p:sp>
        <p:nvSpPr>
          <p:cNvPr id="5" name="Текст 1"/>
          <p:cNvSpPr txBox="1"/>
          <p:nvPr userDrawn="1"/>
        </p:nvSpPr>
        <p:spPr bwMode="auto">
          <a:xfrm>
            <a:off x="11032772" y="5671530"/>
            <a:ext cx="1040235" cy="410897"/>
          </a:xfrm>
          <a:prstGeom prst="rect">
            <a:avLst/>
          </a:prstGeom>
        </p:spPr>
        <p:txBody>
          <a:bodyPr/>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r">
              <a:defRPr/>
            </a:pPr>
            <a:fld id="{6395320F-BA3B-42CB-9DF4-77B0337CE910}" type="slidenum">
              <a:rPr lang="ru-RU" sz="1600">
                <a:solidFill>
                  <a:schemeClr val="bg1">
                    <a:lumMod val="50000"/>
                  </a:schemeClr>
                </a:solidFill>
                <a:latin typeface="+mn-lt"/>
                <a:cs typeface="Times New Roman"/>
              </a:rPr>
              <a:t/>
            </a:fld>
            <a:endParaRPr lang="ru-RU" sz="1600">
              <a:solidFill>
                <a:schemeClr val="bg1">
                  <a:lumMod val="50000"/>
                </a:schemeClr>
              </a:solidFill>
              <a:latin typeface="+mn-lt"/>
              <a:cs typeface="Times New Roman"/>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Заголовок и текст_3">
    <p:bg>
      <p:bgPr shadeToTitle="0">
        <a:blipFill>
          <a:blip r:embed="rId2">
            <a:lum/>
          </a:blip>
          <a:srcRect l="-36708" t="0" r="0" b="0"/>
          <a:stretch/>
        </a:blipFill>
      </p:bgPr>
    </p:bg>
    <p:spTree>
      <p:nvGrpSpPr>
        <p:cNvPr id="1" name=""/>
        <p:cNvGrpSpPr/>
        <p:nvPr/>
      </p:nvGrpSpPr>
      <p:grpSpPr bwMode="auto">
        <a:xfrm>
          <a:off x="0" y="0"/>
          <a:ext cx="0" cy="0"/>
          <a:chOff x="0" y="0"/>
          <a:chExt cx="0" cy="0"/>
        </a:xfrm>
      </p:grpSpPr>
      <p:sp>
        <p:nvSpPr>
          <p:cNvPr id="2" name="Title 1"/>
          <p:cNvSpPr>
            <a:spLocks noGrp="1"/>
          </p:cNvSpPr>
          <p:nvPr>
            <p:ph type="title" hasCustomPrompt="1"/>
          </p:nvPr>
        </p:nvSpPr>
        <p:spPr bwMode="auto">
          <a:xfrm>
            <a:off x="373840" y="295440"/>
            <a:ext cx="10515600" cy="549275"/>
          </a:xfrm>
          <a:prstGeom prst="rect">
            <a:avLst/>
          </a:prstGeom>
        </p:spPr>
        <p:txBody>
          <a:bodyPr/>
          <a:lstStyle/>
          <a:p>
            <a:pPr>
              <a:spcBef>
                <a:spcPts val="500"/>
              </a:spcBef>
              <a:spcAft>
                <a:spcPts val="500"/>
              </a:spcAft>
              <a:defRPr/>
            </a:pPr>
            <a:r>
              <a:rPr lang="ru-RU" sz="3200" b="1">
                <a:solidFill>
                  <a:schemeClr val="tx1">
                    <a:lumMod val="95000"/>
                    <a:lumOff val="5000"/>
                  </a:schemeClr>
                </a:solidFill>
                <a:latin typeface="Verdana"/>
                <a:ea typeface="Verdana"/>
                <a:cs typeface="Verdana"/>
              </a:rPr>
              <a:t>Наши проекты</a:t>
            </a:r>
            <a:endParaRPr sz="3200" b="1">
              <a:solidFill>
                <a:schemeClr val="tx1">
                  <a:lumMod val="95000"/>
                  <a:lumOff val="5000"/>
                </a:schemeClr>
              </a:solidFill>
              <a:latin typeface="Verdana"/>
              <a:ea typeface="Verdana"/>
              <a:cs typeface="Verdana"/>
            </a:endParaRPr>
          </a:p>
        </p:txBody>
      </p:sp>
      <p:sp>
        <p:nvSpPr>
          <p:cNvPr id="11" name="Text Placeholder 10"/>
          <p:cNvSpPr>
            <a:spLocks noGrp="1"/>
          </p:cNvSpPr>
          <p:nvPr>
            <p:ph type="body" sz="quarter" idx="10" hasCustomPrompt="1"/>
          </p:nvPr>
        </p:nvSpPr>
        <p:spPr bwMode="auto">
          <a:xfrm>
            <a:off x="373840" y="1522680"/>
            <a:ext cx="6628565" cy="833342"/>
          </a:xfrm>
          <a:prstGeom prst="rect">
            <a:avLst/>
          </a:prstGeom>
        </p:spPr>
        <p:txBody>
          <a:bodyPr/>
          <a:lstStyle>
            <a:lvl1pPr>
              <a:lnSpc>
                <a:spcPct val="100000"/>
              </a:lnSpc>
              <a:spcBef>
                <a:spcPts val="500"/>
              </a:spcBef>
              <a:spcAft>
                <a:spcPts val="500"/>
              </a:spcAft>
              <a:defRPr sz="5000" b="1"/>
            </a:lvl1pPr>
          </a:lstStyle>
          <a:p>
            <a:pPr lvl="0">
              <a:defRPr/>
            </a:pPr>
            <a:r>
              <a:rPr lang="ru-RU"/>
              <a:t>Самозанятые</a:t>
            </a:r>
            <a:endParaRPr/>
          </a:p>
        </p:txBody>
      </p:sp>
      <p:sp>
        <p:nvSpPr>
          <p:cNvPr id="17" name="Text Placeholder 16"/>
          <p:cNvSpPr>
            <a:spLocks noGrp="1"/>
          </p:cNvSpPr>
          <p:nvPr>
            <p:ph type="body" sz="quarter" idx="11" hasCustomPrompt="1"/>
          </p:nvPr>
        </p:nvSpPr>
        <p:spPr bwMode="auto">
          <a:xfrm>
            <a:off x="373840" y="2682346"/>
            <a:ext cx="6850744" cy="1617806"/>
          </a:xfrm>
          <a:prstGeom prst="rect">
            <a:avLst/>
          </a:prstGeom>
        </p:spPr>
        <p:txBody>
          <a:bodyPr/>
          <a:lstStyle>
            <a:lvl1pPr>
              <a:defRPr sz="1500"/>
            </a:lvl1pPr>
          </a:lstStyle>
          <a:p>
            <a:pPr>
              <a:lnSpc>
                <a:spcPct val="120000"/>
              </a:lnSpc>
              <a:buClr>
                <a:srgbClr val="E5007D"/>
              </a:buClr>
              <a:buSzPct val="113000"/>
              <a:defRPr/>
            </a:pPr>
            <a:r>
              <a:rPr lang="ru-RU"/>
              <a:t>«Мой налог» — это официальное приложение ФНС России для налогоплательщиков налога на профессиональный доход. Оно помогает зарегистрироваться и работать на льготном </a:t>
            </a:r>
            <a:r>
              <a:rPr lang="ru-RU"/>
              <a:t>спецрежиме</a:t>
            </a:r>
            <a:r>
              <a:rPr lang="ru-RU"/>
              <a:t>, который еще называют налогом </a:t>
            </a:r>
            <a:r>
              <a:rPr lang="en-US"/>
              <a:t> </a:t>
            </a:r>
            <a:r>
              <a:rPr lang="ru-RU"/>
              <a:t>для самозанятых.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Заоголовок и список">
    <p:bg>
      <p:bgPr shadeToTitle="0">
        <a:blipFill>
          <a:blip r:embed="rId2">
            <a:lum/>
          </a:blip>
          <a:srcRect l="-41176" t="0" r="0" b="0"/>
          <a:stretch/>
        </a:blipFill>
      </p:bgPr>
    </p:bg>
    <p:spTree>
      <p:nvGrpSpPr>
        <p:cNvPr id="1" name=""/>
        <p:cNvGrpSpPr/>
        <p:nvPr/>
      </p:nvGrpSpPr>
      <p:grpSpPr bwMode="auto">
        <a:xfrm>
          <a:off x="0" y="0"/>
          <a:ext cx="0" cy="0"/>
          <a:chOff x="0" y="0"/>
          <a:chExt cx="0" cy="0"/>
        </a:xfrm>
      </p:grpSpPr>
      <p:sp>
        <p:nvSpPr>
          <p:cNvPr id="7" name="Title 1"/>
          <p:cNvSpPr>
            <a:spLocks noGrp="1"/>
          </p:cNvSpPr>
          <p:nvPr>
            <p:ph type="title" hasCustomPrompt="1"/>
          </p:nvPr>
        </p:nvSpPr>
        <p:spPr bwMode="auto">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defRPr/>
            </a:pPr>
            <a:r>
              <a:rPr lang="ru-RU" sz="3200" b="1">
                <a:solidFill>
                  <a:schemeClr val="tx1">
                    <a:lumMod val="95000"/>
                    <a:lumOff val="5000"/>
                  </a:schemeClr>
                </a:solidFill>
                <a:latin typeface="Verdana"/>
                <a:ea typeface="Verdana"/>
                <a:cs typeface="Verdana"/>
              </a:rPr>
              <a:t>Разработка ПО</a:t>
            </a:r>
            <a:endParaRPr sz="3200" b="1">
              <a:solidFill>
                <a:schemeClr val="tx1">
                  <a:lumMod val="95000"/>
                  <a:lumOff val="5000"/>
                </a:schemeClr>
              </a:solidFill>
              <a:latin typeface="Verdana"/>
              <a:ea typeface="Verdana"/>
              <a:cs typeface="Verdana"/>
            </a:endParaRPr>
          </a:p>
        </p:txBody>
      </p:sp>
      <p:sp>
        <p:nvSpPr>
          <p:cNvPr id="9" name="Text Placeholder 3"/>
          <p:cNvSpPr>
            <a:spLocks noGrp="1"/>
          </p:cNvSpPr>
          <p:nvPr>
            <p:ph type="body" sz="quarter" idx="10" hasCustomPrompt="1"/>
          </p:nvPr>
        </p:nvSpPr>
        <p:spPr bwMode="auto">
          <a:xfrm>
            <a:off x="396324" y="854812"/>
            <a:ext cx="4933950" cy="430887"/>
          </a:xfrm>
          <a:prstGeom prst="rect">
            <a:avLst/>
          </a:prstGeom>
        </p:spPr>
        <p:txBody>
          <a:bodyPr/>
          <a:lstStyle>
            <a:lvl1pPr>
              <a:lnSpc>
                <a:spcPct val="100000"/>
              </a:lnSpc>
              <a:defRPr/>
            </a:lvl1pPr>
          </a:lstStyle>
          <a:p>
            <a:pPr>
              <a:spcBef>
                <a:spcPts val="500"/>
              </a:spcBef>
              <a:spcAft>
                <a:spcPts val="500"/>
              </a:spcAft>
              <a:defRPr/>
            </a:pPr>
            <a:r>
              <a:rPr lang="ru-RU" sz="2200" b="1">
                <a:solidFill>
                  <a:schemeClr val="tx1">
                    <a:lumMod val="95000"/>
                    <a:lumOff val="5000"/>
                  </a:schemeClr>
                </a:solidFill>
                <a:latin typeface="Verdana"/>
                <a:ea typeface="Verdana"/>
                <a:cs typeface="Verdana"/>
              </a:rPr>
              <a:t>Преимущества</a:t>
            </a:r>
            <a:endParaRPr sz="2200" b="1">
              <a:solidFill>
                <a:schemeClr val="tx1">
                  <a:lumMod val="95000"/>
                  <a:lumOff val="5000"/>
                </a:schemeClr>
              </a:solidFill>
              <a:latin typeface="Verdana"/>
              <a:ea typeface="Verdana"/>
              <a:cs typeface="Verdana"/>
            </a:endParaRPr>
          </a:p>
        </p:txBody>
      </p:sp>
      <p:sp>
        <p:nvSpPr>
          <p:cNvPr id="11" name="Text Placeholder 5"/>
          <p:cNvSpPr>
            <a:spLocks noGrp="1"/>
          </p:cNvSpPr>
          <p:nvPr>
            <p:ph type="body" sz="quarter" idx="11" hasCustomPrompt="1"/>
          </p:nvPr>
        </p:nvSpPr>
        <p:spPr bwMode="auto">
          <a:xfrm>
            <a:off x="396323" y="1620309"/>
            <a:ext cx="7756172" cy="4826961"/>
          </a:xfrm>
          <a:prstGeom prst="rect">
            <a:avLst/>
          </a:prstGeom>
        </p:spPr>
        <p:txBody>
          <a:bodyPr/>
          <a:lstStyle>
            <a:lvl1pPr marL="285750" indent="-285750">
              <a:lnSpc>
                <a:spcPct val="120000"/>
              </a:lnSpc>
              <a:spcBef>
                <a:spcPts val="0"/>
              </a:spcBef>
              <a:buClr>
                <a:srgbClr val="C00000"/>
              </a:buClr>
              <a:buSzPct val="110000"/>
              <a:buFont typeface="Arial"/>
              <a:buChar char="•"/>
              <a:defRPr sz="1500"/>
            </a:lvl1pPr>
          </a:lstStyle>
          <a:p>
            <a:pPr lvl="0">
              <a:defRPr/>
            </a:pPr>
            <a:r>
              <a:rPr lang="ru-RU"/>
              <a:t>Наши инженеры участвуют  в создании бизнес-решений промышленного класса, работающих в том числе с большими данными.</a:t>
            </a:r>
            <a:br>
              <a:rPr lang="en-US"/>
            </a:br>
            <a:endParaRPr lang="ru-RU"/>
          </a:p>
          <a:p>
            <a:pPr lvl="0">
              <a:defRPr/>
            </a:pPr>
            <a:r>
              <a:rPr lang="ru-RU"/>
              <a:t>Мы используем опыт, полученный при реализации крупных проектов в области телекоммуникаций, банковском секторе, энергетике и государственном секторе.</a:t>
            </a:r>
            <a:br>
              <a:rPr lang="en-US"/>
            </a:br>
            <a:endParaRPr lang="ru-RU"/>
          </a:p>
          <a:p>
            <a:pPr lvl="0">
              <a:defRPr/>
            </a:pPr>
            <a:r>
              <a:rPr lang="ru-RU"/>
              <a:t>Наши инженеры участвуют  в создании бизнес-решений промышленного класса, работающих в том числе с большими данными.</a:t>
            </a:r>
            <a:br>
              <a:rPr lang="en-US"/>
            </a:br>
            <a:endParaRPr lang="ru-RU"/>
          </a:p>
          <a:p>
            <a:pPr lvl="0">
              <a:defRPr/>
            </a:pPr>
            <a:r>
              <a:rPr lang="ru-RU"/>
              <a:t>Мы используем опыт, полученный при реализации крупных проектов в области телекоммуникаций, банковском секторе, энергетике и государственном секторе.</a:t>
            </a:r>
            <a:br>
              <a:rPr lang="en-US"/>
            </a:br>
            <a:endParaRPr lang="ru-RU"/>
          </a:p>
          <a:p>
            <a:pPr lvl="0">
              <a:defRPr/>
            </a:pPr>
            <a:r>
              <a:rPr lang="ru-RU"/>
              <a:t>Наши инженеры участвуют  в создании бизнес-решений промышленного класса, работающих в том числе с большими данными.</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1_Заоголовок и список">
    <p:bg>
      <p:bgPr shadeToTitle="0">
        <a:solidFill>
          <a:schemeClr val="bg1"/>
        </a:solidFill>
      </p:bgPr>
    </p:bg>
    <p:spTree>
      <p:nvGrpSpPr>
        <p:cNvPr id="1" name=""/>
        <p:cNvGrpSpPr/>
        <p:nvPr/>
      </p:nvGrpSpPr>
      <p:grpSpPr bwMode="auto">
        <a:xfrm>
          <a:off x="0" y="0"/>
          <a:ext cx="0" cy="0"/>
          <a:chOff x="0" y="0"/>
          <a:chExt cx="0" cy="0"/>
        </a:xfrm>
      </p:grpSpPr>
      <p:sp>
        <p:nvSpPr>
          <p:cNvPr id="7" name="Title 1"/>
          <p:cNvSpPr>
            <a:spLocks noGrp="1"/>
          </p:cNvSpPr>
          <p:nvPr>
            <p:ph type="title" hasCustomPrompt="1"/>
          </p:nvPr>
        </p:nvSpPr>
        <p:spPr bwMode="auto">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defRPr/>
            </a:pPr>
            <a:r>
              <a:rPr lang="ru-RU" sz="3200" b="1">
                <a:solidFill>
                  <a:schemeClr val="tx1">
                    <a:lumMod val="95000"/>
                    <a:lumOff val="5000"/>
                  </a:schemeClr>
                </a:solidFill>
                <a:latin typeface="Verdana"/>
                <a:ea typeface="Verdana"/>
                <a:cs typeface="Verdana"/>
              </a:rPr>
              <a:t>Разработка ПО</a:t>
            </a:r>
            <a:endParaRPr sz="3200" b="1">
              <a:solidFill>
                <a:schemeClr val="tx1">
                  <a:lumMod val="95000"/>
                  <a:lumOff val="5000"/>
                </a:schemeClr>
              </a:solidFill>
              <a:latin typeface="Verdana"/>
              <a:ea typeface="Verdana"/>
              <a:cs typeface="Verdana"/>
            </a:endParaRPr>
          </a:p>
        </p:txBody>
      </p:sp>
      <p:sp>
        <p:nvSpPr>
          <p:cNvPr id="9" name="Text Placeholder 3"/>
          <p:cNvSpPr>
            <a:spLocks noGrp="1"/>
          </p:cNvSpPr>
          <p:nvPr>
            <p:ph type="body" sz="quarter" idx="10" hasCustomPrompt="1"/>
          </p:nvPr>
        </p:nvSpPr>
        <p:spPr bwMode="auto">
          <a:xfrm>
            <a:off x="396324" y="854812"/>
            <a:ext cx="4933950" cy="430887"/>
          </a:xfrm>
          <a:prstGeom prst="rect">
            <a:avLst/>
          </a:prstGeom>
        </p:spPr>
        <p:txBody>
          <a:bodyPr/>
          <a:lstStyle>
            <a:lvl1pPr>
              <a:lnSpc>
                <a:spcPct val="100000"/>
              </a:lnSpc>
              <a:defRPr/>
            </a:lvl1pPr>
          </a:lstStyle>
          <a:p>
            <a:pPr>
              <a:spcBef>
                <a:spcPts val="500"/>
              </a:spcBef>
              <a:spcAft>
                <a:spcPts val="500"/>
              </a:spcAft>
              <a:defRPr/>
            </a:pPr>
            <a:r>
              <a:rPr lang="ru-RU" sz="2200" b="1">
                <a:solidFill>
                  <a:schemeClr val="tx1">
                    <a:lumMod val="95000"/>
                    <a:lumOff val="5000"/>
                  </a:schemeClr>
                </a:solidFill>
                <a:latin typeface="Verdana"/>
                <a:ea typeface="Verdana"/>
                <a:cs typeface="Verdana"/>
              </a:rPr>
              <a:t>Преимущества</a:t>
            </a:r>
            <a:endParaRPr sz="2200" b="1">
              <a:solidFill>
                <a:schemeClr val="tx1">
                  <a:lumMod val="95000"/>
                  <a:lumOff val="5000"/>
                </a:schemeClr>
              </a:solidFill>
              <a:latin typeface="Verdana"/>
              <a:ea typeface="Verdana"/>
              <a:cs typeface="Verdana"/>
            </a:endParaRPr>
          </a:p>
        </p:txBody>
      </p:sp>
      <p:sp>
        <p:nvSpPr>
          <p:cNvPr id="3" name="Chart Placeholder 2"/>
          <p:cNvSpPr>
            <a:spLocks noGrp="1"/>
          </p:cNvSpPr>
          <p:nvPr>
            <p:ph type="chart" sz="quarter" idx="11"/>
          </p:nvPr>
        </p:nvSpPr>
        <p:spPr bwMode="auto">
          <a:xfrm>
            <a:off x="4159624" y="1968535"/>
            <a:ext cx="4002750" cy="4252972"/>
          </a:xfrm>
          <a:prstGeom prst="rect">
            <a:avLst/>
          </a:prstGeom>
        </p:spPr>
        <p:txBody>
          <a:bodyPr/>
          <a:lstStyle/>
          <a:p>
            <a:pPr>
              <a:defRPr/>
            </a:pPr>
            <a:r>
              <a:rPr lang="ru-RU"/>
              <a:t>Вставка диаграммы</a:t>
            </a:r>
            <a:endParaRPr lang="ru-RU"/>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2_Заоголовок и список">
    <p:bg>
      <p:bgPr shadeToTitle="0">
        <a:solidFill>
          <a:schemeClr val="bg1"/>
        </a:solidFill>
      </p:bgPr>
    </p:bg>
    <p:spTree>
      <p:nvGrpSpPr>
        <p:cNvPr id="1" name=""/>
        <p:cNvGrpSpPr/>
        <p:nvPr/>
      </p:nvGrpSpPr>
      <p:grpSpPr bwMode="auto">
        <a:xfrm>
          <a:off x="0" y="0"/>
          <a:ext cx="0" cy="0"/>
          <a:chOff x="0" y="0"/>
          <a:chExt cx="0" cy="0"/>
        </a:xfrm>
      </p:grpSpPr>
      <p:sp>
        <p:nvSpPr>
          <p:cNvPr id="7" name="Title 1"/>
          <p:cNvSpPr>
            <a:spLocks noGrp="1"/>
          </p:cNvSpPr>
          <p:nvPr>
            <p:ph type="title" hasCustomPrompt="1"/>
          </p:nvPr>
        </p:nvSpPr>
        <p:spPr bwMode="auto">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defRPr/>
            </a:pPr>
            <a:r>
              <a:rPr lang="ru-RU" sz="3200" b="1">
                <a:solidFill>
                  <a:schemeClr val="tx1">
                    <a:lumMod val="95000"/>
                    <a:lumOff val="5000"/>
                  </a:schemeClr>
                </a:solidFill>
                <a:latin typeface="Verdana"/>
                <a:ea typeface="Verdana"/>
                <a:cs typeface="Verdana"/>
              </a:rPr>
              <a:t>Разработка ПО</a:t>
            </a:r>
            <a:endParaRPr sz="3200" b="1">
              <a:solidFill>
                <a:schemeClr val="tx1">
                  <a:lumMod val="95000"/>
                  <a:lumOff val="5000"/>
                </a:schemeClr>
              </a:solidFill>
              <a:latin typeface="Verdana"/>
              <a:ea typeface="Verdana"/>
              <a:cs typeface="Verdana"/>
            </a:endParaRPr>
          </a:p>
        </p:txBody>
      </p:sp>
      <p:sp>
        <p:nvSpPr>
          <p:cNvPr id="9" name="Text Placeholder 3"/>
          <p:cNvSpPr>
            <a:spLocks noGrp="1"/>
          </p:cNvSpPr>
          <p:nvPr>
            <p:ph type="body" sz="quarter" idx="10" hasCustomPrompt="1"/>
          </p:nvPr>
        </p:nvSpPr>
        <p:spPr bwMode="auto">
          <a:xfrm>
            <a:off x="396324" y="854812"/>
            <a:ext cx="4933950" cy="430887"/>
          </a:xfrm>
          <a:prstGeom prst="rect">
            <a:avLst/>
          </a:prstGeom>
        </p:spPr>
        <p:txBody>
          <a:bodyPr/>
          <a:lstStyle>
            <a:lvl1pPr>
              <a:lnSpc>
                <a:spcPct val="100000"/>
              </a:lnSpc>
              <a:defRPr/>
            </a:lvl1pPr>
          </a:lstStyle>
          <a:p>
            <a:pPr>
              <a:spcBef>
                <a:spcPts val="500"/>
              </a:spcBef>
              <a:spcAft>
                <a:spcPts val="500"/>
              </a:spcAft>
              <a:defRPr/>
            </a:pPr>
            <a:r>
              <a:rPr lang="ru-RU" sz="2200" b="1">
                <a:solidFill>
                  <a:schemeClr val="tx1">
                    <a:lumMod val="95000"/>
                    <a:lumOff val="5000"/>
                  </a:schemeClr>
                </a:solidFill>
                <a:latin typeface="Verdana"/>
                <a:ea typeface="Verdana"/>
                <a:cs typeface="Verdana"/>
              </a:rPr>
              <a:t>Преимущества</a:t>
            </a:r>
            <a:endParaRPr sz="2200" b="1">
              <a:solidFill>
                <a:schemeClr val="tx1">
                  <a:lumMod val="95000"/>
                  <a:lumOff val="5000"/>
                </a:schemeClr>
              </a:solidFill>
              <a:latin typeface="Verdana"/>
              <a:ea typeface="Verdana"/>
              <a:cs typeface="Verdana"/>
            </a:endParaRPr>
          </a:p>
        </p:txBody>
      </p:sp>
      <p:sp>
        <p:nvSpPr>
          <p:cNvPr id="4" name="SmartArt Placeholder 3"/>
          <p:cNvSpPr>
            <a:spLocks noGrp="1"/>
          </p:cNvSpPr>
          <p:nvPr>
            <p:ph type="dgm" sz="quarter" idx="11"/>
          </p:nvPr>
        </p:nvSpPr>
        <p:spPr bwMode="auto">
          <a:xfrm>
            <a:off x="381000" y="1689100"/>
            <a:ext cx="6557790" cy="4902200"/>
          </a:xfrm>
          <a:prstGeom prst="rect">
            <a:avLst/>
          </a:prstGeom>
        </p:spPr>
        <p:txBody>
          <a:bodyPr/>
          <a:lstStyle/>
          <a:p>
            <a:pPr>
              <a:defRPr/>
            </a:pPr>
            <a:r>
              <a:rPr lang="ru-RU"/>
              <a:t>Вставка рисунка SmartArt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Заголовок, текст и логотипы_1">
    <p:bg>
      <p:bgPr shadeToTitle="0">
        <a:blipFill>
          <a:blip r:embed="rId2">
            <a:lum/>
          </a:blip>
          <a:srcRect l="-37888" t="0" r="0" b="0"/>
          <a:stretch/>
        </a:blipFill>
      </p:bgPr>
    </p:bg>
    <p:spTree>
      <p:nvGrpSpPr>
        <p:cNvPr id="1" name=""/>
        <p:cNvGrpSpPr/>
        <p:nvPr/>
      </p:nvGrpSpPr>
      <p:grpSpPr bwMode="auto">
        <a:xfrm>
          <a:off x="0" y="0"/>
          <a:ext cx="0" cy="0"/>
          <a:chOff x="0" y="0"/>
          <a:chExt cx="0" cy="0"/>
        </a:xfrm>
      </p:grpSpPr>
      <p:sp>
        <p:nvSpPr>
          <p:cNvPr id="13" name="Picture Placeholder 12"/>
          <p:cNvSpPr>
            <a:spLocks noGrp="1"/>
          </p:cNvSpPr>
          <p:nvPr>
            <p:ph type="pic" sz="quarter" idx="11"/>
          </p:nvPr>
        </p:nvSpPr>
        <p:spPr bwMode="auto">
          <a:xfrm>
            <a:off x="373840" y="5240099"/>
            <a:ext cx="1154113" cy="1141170"/>
          </a:xfrm>
          <a:prstGeom prst="rect">
            <a:avLst/>
          </a:prstGeom>
        </p:spPr>
        <p:txBody>
          <a:bodyPr/>
          <a:lstStyle>
            <a:lvl1pPr>
              <a:defRPr sz="1400"/>
            </a:lvl1pPr>
          </a:lstStyle>
          <a:p>
            <a:pPr>
              <a:defRPr/>
            </a:pPr>
            <a:r>
              <a:rPr lang="ru-RU"/>
              <a:t>Вставка рисунка</a:t>
            </a:r>
            <a:endParaRPr lang="ru-RU"/>
          </a:p>
        </p:txBody>
      </p:sp>
      <p:sp>
        <p:nvSpPr>
          <p:cNvPr id="17" name="Picture Placeholder 12"/>
          <p:cNvSpPr>
            <a:spLocks noGrp="1"/>
          </p:cNvSpPr>
          <p:nvPr>
            <p:ph type="pic" sz="quarter" idx="12"/>
          </p:nvPr>
        </p:nvSpPr>
        <p:spPr bwMode="auto">
          <a:xfrm>
            <a:off x="1986669" y="5240099"/>
            <a:ext cx="1154113" cy="1141170"/>
          </a:xfrm>
          <a:prstGeom prst="rect">
            <a:avLst/>
          </a:prstGeom>
        </p:spPr>
        <p:txBody>
          <a:bodyPr/>
          <a:lstStyle>
            <a:lvl1pPr>
              <a:defRPr sz="1400"/>
            </a:lvl1pPr>
          </a:lstStyle>
          <a:p>
            <a:pPr>
              <a:defRPr/>
            </a:pPr>
            <a:r>
              <a:rPr lang="ru-RU"/>
              <a:t>Вставка рисунка</a:t>
            </a:r>
            <a:endParaRPr lang="ru-RU"/>
          </a:p>
        </p:txBody>
      </p:sp>
      <p:sp>
        <p:nvSpPr>
          <p:cNvPr id="19" name="Picture Placeholder 12"/>
          <p:cNvSpPr>
            <a:spLocks noGrp="1"/>
          </p:cNvSpPr>
          <p:nvPr>
            <p:ph type="pic" sz="quarter" idx="13"/>
          </p:nvPr>
        </p:nvSpPr>
        <p:spPr bwMode="auto">
          <a:xfrm>
            <a:off x="3601001" y="5240099"/>
            <a:ext cx="1154113" cy="1141170"/>
          </a:xfrm>
          <a:prstGeom prst="rect">
            <a:avLst/>
          </a:prstGeom>
        </p:spPr>
        <p:txBody>
          <a:bodyPr/>
          <a:lstStyle>
            <a:lvl1pPr>
              <a:defRPr sz="1400"/>
            </a:lvl1pPr>
          </a:lstStyle>
          <a:p>
            <a:pPr>
              <a:defRPr/>
            </a:pPr>
            <a:r>
              <a:rPr lang="ru-RU"/>
              <a:t>Вставка рисунка</a:t>
            </a:r>
            <a:endParaRPr/>
          </a:p>
        </p:txBody>
      </p:sp>
      <p:sp>
        <p:nvSpPr>
          <p:cNvPr id="20" name="Picture Placeholder 12"/>
          <p:cNvSpPr>
            <a:spLocks noGrp="1"/>
          </p:cNvSpPr>
          <p:nvPr>
            <p:ph type="pic" sz="quarter" idx="14"/>
          </p:nvPr>
        </p:nvSpPr>
        <p:spPr bwMode="auto">
          <a:xfrm>
            <a:off x="5201993" y="5240099"/>
            <a:ext cx="1154113" cy="1141170"/>
          </a:xfrm>
          <a:prstGeom prst="rect">
            <a:avLst/>
          </a:prstGeom>
        </p:spPr>
        <p:txBody>
          <a:bodyPr/>
          <a:lstStyle>
            <a:lvl1pPr>
              <a:defRPr sz="1400"/>
            </a:lvl1pPr>
          </a:lstStyle>
          <a:p>
            <a:pPr>
              <a:defRPr/>
            </a:pPr>
            <a:r>
              <a:rPr lang="ru-RU"/>
              <a:t>Вставка рисунка</a:t>
            </a:r>
            <a:endParaRPr/>
          </a:p>
        </p:txBody>
      </p:sp>
      <p:sp>
        <p:nvSpPr>
          <p:cNvPr id="21" name="Picture Placeholder 12"/>
          <p:cNvSpPr>
            <a:spLocks noGrp="1"/>
          </p:cNvSpPr>
          <p:nvPr>
            <p:ph type="pic" sz="quarter" idx="15"/>
          </p:nvPr>
        </p:nvSpPr>
        <p:spPr bwMode="auto">
          <a:xfrm>
            <a:off x="6802985" y="5240099"/>
            <a:ext cx="1154113" cy="1141170"/>
          </a:xfrm>
          <a:prstGeom prst="rect">
            <a:avLst/>
          </a:prstGeom>
        </p:spPr>
        <p:txBody>
          <a:bodyPr/>
          <a:lstStyle>
            <a:lvl1pPr>
              <a:defRPr sz="1400"/>
            </a:lvl1pPr>
          </a:lstStyle>
          <a:p>
            <a:pPr>
              <a:defRPr/>
            </a:pPr>
            <a:r>
              <a:rPr lang="ru-RU"/>
              <a:t>Вставка рисунка</a:t>
            </a:r>
            <a:endParaRPr/>
          </a:p>
        </p:txBody>
      </p:sp>
      <p:sp>
        <p:nvSpPr>
          <p:cNvPr id="3" name="Title 2"/>
          <p:cNvSpPr>
            <a:spLocks noGrp="1"/>
          </p:cNvSpPr>
          <p:nvPr>
            <p:ph type="title" hasCustomPrompt="1"/>
          </p:nvPr>
        </p:nvSpPr>
        <p:spPr bwMode="auto">
          <a:xfrm>
            <a:off x="373840" y="277691"/>
            <a:ext cx="10515600" cy="549275"/>
          </a:xfrm>
          <a:prstGeom prst="rect">
            <a:avLst/>
          </a:prstGeom>
        </p:spPr>
        <p:txBody>
          <a:bodyPr/>
          <a:lstStyle/>
          <a:p>
            <a:pPr>
              <a:spcBef>
                <a:spcPts val="500"/>
              </a:spcBef>
              <a:spcAft>
                <a:spcPts val="500"/>
              </a:spcAft>
              <a:defRPr/>
            </a:pPr>
            <a:r>
              <a:rPr lang="en-US" sz="3200" b="1">
                <a:solidFill>
                  <a:schemeClr val="tx1">
                    <a:lumMod val="95000"/>
                    <a:lumOff val="5000"/>
                  </a:schemeClr>
                </a:solidFill>
                <a:latin typeface="Verdana"/>
                <a:ea typeface="Verdana"/>
                <a:cs typeface="Verdana"/>
              </a:rPr>
              <a:t>C</a:t>
            </a:r>
            <a:r>
              <a:rPr lang="ru-RU" sz="3200" b="1">
                <a:solidFill>
                  <a:schemeClr val="tx1">
                    <a:lumMod val="95000"/>
                    <a:lumOff val="5000"/>
                  </a:schemeClr>
                </a:solidFill>
                <a:latin typeface="Verdana"/>
                <a:ea typeface="Verdana"/>
                <a:cs typeface="Verdana"/>
              </a:rPr>
              <a:t>амозанятые</a:t>
            </a:r>
            <a:endParaRPr sz="3200" b="1">
              <a:solidFill>
                <a:schemeClr val="tx1">
                  <a:lumMod val="95000"/>
                  <a:lumOff val="5000"/>
                </a:schemeClr>
              </a:solidFill>
              <a:latin typeface="Verdana"/>
              <a:ea typeface="Verdana"/>
              <a:cs typeface="Verdana"/>
            </a:endParaRPr>
          </a:p>
        </p:txBody>
      </p:sp>
      <p:sp>
        <p:nvSpPr>
          <p:cNvPr id="7" name="Text Placeholder 6"/>
          <p:cNvSpPr>
            <a:spLocks noGrp="1"/>
          </p:cNvSpPr>
          <p:nvPr>
            <p:ph type="body" sz="quarter" idx="10" hasCustomPrompt="1"/>
          </p:nvPr>
        </p:nvSpPr>
        <p:spPr bwMode="auto">
          <a:xfrm>
            <a:off x="373840" y="1112007"/>
            <a:ext cx="5903392" cy="2664576"/>
          </a:xfrm>
          <a:prstGeom prst="rect">
            <a:avLst/>
          </a:prstGeom>
        </p:spPr>
        <p:txBody>
          <a:bodyPr wrap="square">
            <a:spAutoFit/>
          </a:bodyPr>
          <a:lstStyle>
            <a:lvl1pPr marL="283464" indent="-283464">
              <a:lnSpc>
                <a:spcPct val="110000"/>
              </a:lnSpc>
              <a:spcBef>
                <a:spcPts val="0"/>
              </a:spcBef>
              <a:spcAft>
                <a:spcPts val="0"/>
              </a:spcAft>
              <a:buClr>
                <a:schemeClr val="accent5"/>
              </a:buClr>
              <a:buSzPct val="110000"/>
              <a:buFont typeface="Arial"/>
              <a:buChar char="•"/>
              <a:defRPr b="1"/>
            </a:lvl1pPr>
          </a:lstStyle>
          <a:p>
            <a:pPr lvl="0">
              <a:defRPr/>
            </a:pPr>
            <a:r>
              <a:rPr lang="ru-RU"/>
              <a:t>Совместная работа со смежными командами</a:t>
            </a:r>
            <a:endParaRPr/>
          </a:p>
          <a:p>
            <a:pPr lvl="0">
              <a:defRPr/>
            </a:pPr>
            <a:endParaRPr lang="ru-RU"/>
          </a:p>
          <a:p>
            <a:pPr lvl="0">
              <a:defRPr/>
            </a:pPr>
            <a:r>
              <a:rPr lang="ru-RU"/>
              <a:t>Angular</a:t>
            </a:r>
            <a:r>
              <a:rPr lang="ru-RU"/>
              <a:t> под капотом</a:t>
            </a:r>
            <a:endParaRPr/>
          </a:p>
          <a:p>
            <a:pPr lvl="0">
              <a:defRPr/>
            </a:pPr>
            <a:endParaRPr lang="ru-RU"/>
          </a:p>
          <a:p>
            <a:pPr lvl="0">
              <a:defRPr/>
            </a:pPr>
            <a:r>
              <a:rPr lang="ru-RU"/>
              <a:t>Typescript</a:t>
            </a:r>
            <a:r>
              <a:rPr lang="ru-RU"/>
              <a:t> — строгость и организованность кода</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Заголовок, текст и логотипы_2">
    <p:bg>
      <p:bgPr shadeToTitle="0">
        <a:blipFill>
          <a:blip r:embed="rId2">
            <a:lum/>
          </a:blip>
          <a:srcRect l="0" t="-39759" r="-28057" b="0"/>
          <a:stretch/>
        </a:blipFill>
      </p:bgPr>
    </p:bg>
    <p:spTree>
      <p:nvGrpSpPr>
        <p:cNvPr id="1" name=""/>
        <p:cNvGrpSpPr/>
        <p:nvPr/>
      </p:nvGrpSpPr>
      <p:grpSpPr bwMode="auto">
        <a:xfrm>
          <a:off x="0" y="0"/>
          <a:ext cx="0" cy="0"/>
          <a:chOff x="0" y="0"/>
          <a:chExt cx="0" cy="0"/>
        </a:xfrm>
      </p:grpSpPr>
      <p:sp>
        <p:nvSpPr>
          <p:cNvPr id="17" name="Text Placeholder 8"/>
          <p:cNvSpPr>
            <a:spLocks noGrp="1"/>
          </p:cNvSpPr>
          <p:nvPr>
            <p:ph type="body" sz="quarter" idx="13" hasCustomPrompt="1"/>
          </p:nvPr>
        </p:nvSpPr>
        <p:spPr bwMode="auto">
          <a:xfrm>
            <a:off x="1723401" y="3799368"/>
            <a:ext cx="2906311" cy="339965"/>
          </a:xfrm>
          <a:prstGeom prst="rect">
            <a:avLst/>
          </a:prstGeom>
        </p:spPr>
        <p:txBody>
          <a:bodyPr/>
          <a:lstStyle>
            <a:lvl1pPr>
              <a:lnSpc>
                <a:spcPct val="120000"/>
              </a:lnSpc>
              <a:spcBef>
                <a:spcPts val="0"/>
              </a:spcBef>
              <a:defRPr sz="1500" b="1">
                <a:solidFill>
                  <a:schemeClr val="accent1"/>
                </a:solidFill>
              </a:defRPr>
            </a:lvl1pPr>
            <a:lvl2pPr>
              <a:defRPr sz="1500"/>
            </a:lvl2pPr>
            <a:lvl3pPr>
              <a:defRPr sz="1500"/>
            </a:lvl3pPr>
            <a:lvl4pPr>
              <a:defRPr sz="1500"/>
            </a:lvl4pPr>
            <a:lvl5pPr>
              <a:defRPr sz="1500"/>
            </a:lvl5pPr>
          </a:lstStyle>
          <a:p>
            <a:pPr lvl="0">
              <a:defRPr/>
            </a:pPr>
            <a:r>
              <a:rPr lang="en-US"/>
              <a:t>www.flexify.io</a:t>
            </a:r>
            <a:endParaRPr lang="ru-RU"/>
          </a:p>
        </p:txBody>
      </p:sp>
      <p:sp>
        <p:nvSpPr>
          <p:cNvPr id="9" name="Text Placeholder 8"/>
          <p:cNvSpPr>
            <a:spLocks noGrp="1"/>
          </p:cNvSpPr>
          <p:nvPr>
            <p:ph type="body" sz="quarter" idx="12" hasCustomPrompt="1"/>
          </p:nvPr>
        </p:nvSpPr>
        <p:spPr bwMode="auto">
          <a:xfrm>
            <a:off x="1723402" y="3098134"/>
            <a:ext cx="2906264" cy="616900"/>
          </a:xfrm>
          <a:prstGeom prst="rect">
            <a:avLst/>
          </a:prstGeom>
        </p:spPr>
        <p:txBody>
          <a:bodyPr/>
          <a:lstStyle>
            <a:lvl1pPr>
              <a:lnSpc>
                <a:spcPct val="120000"/>
              </a:lnSpc>
              <a:spcBef>
                <a:spcPts val="0"/>
              </a:spcBef>
              <a:defRPr sz="1500"/>
            </a:lvl1pPr>
            <a:lvl2pPr>
              <a:defRPr sz="1500"/>
            </a:lvl2pPr>
            <a:lvl3pPr>
              <a:defRPr sz="1500"/>
            </a:lvl3pPr>
            <a:lvl4pPr>
              <a:defRPr sz="1500"/>
            </a:lvl4pPr>
            <a:lvl5pPr>
              <a:defRPr sz="1500"/>
            </a:lvl5pPr>
          </a:lstStyle>
          <a:p>
            <a:pPr lvl="0">
              <a:defRPr/>
            </a:pPr>
            <a:r>
              <a:rPr lang="ru-RU"/>
              <a:t>Виртуализация облачных</a:t>
            </a:r>
            <a:endParaRPr/>
          </a:p>
          <a:p>
            <a:pPr lvl="0">
              <a:defRPr/>
            </a:pPr>
            <a:r>
              <a:rPr lang="ru-RU"/>
              <a:t>хранилищ.</a:t>
            </a:r>
            <a:endParaRPr/>
          </a:p>
        </p:txBody>
      </p:sp>
      <p:sp>
        <p:nvSpPr>
          <p:cNvPr id="5" name="Picture Placeholder 4"/>
          <p:cNvSpPr>
            <a:spLocks noGrp="1"/>
          </p:cNvSpPr>
          <p:nvPr>
            <p:ph type="pic" sz="quarter" idx="10"/>
          </p:nvPr>
        </p:nvSpPr>
        <p:spPr bwMode="auto">
          <a:xfrm>
            <a:off x="1723401" y="1843845"/>
            <a:ext cx="2757981" cy="947575"/>
          </a:xfrm>
          <a:prstGeom prst="rect">
            <a:avLst/>
          </a:prstGeom>
        </p:spPr>
        <p:txBody>
          <a:bodyPr/>
          <a:lstStyle/>
          <a:p>
            <a:pPr>
              <a:defRPr/>
            </a:pPr>
            <a:r>
              <a:rPr lang="ru-RU"/>
              <a:t>Вставка рисунка</a:t>
            </a:r>
            <a:endParaRPr lang="ru-RU"/>
          </a:p>
        </p:txBody>
      </p:sp>
      <p:sp>
        <p:nvSpPr>
          <p:cNvPr id="13" name="Picture Placeholder 4"/>
          <p:cNvSpPr>
            <a:spLocks noGrp="1"/>
          </p:cNvSpPr>
          <p:nvPr>
            <p:ph type="pic" sz="quarter" idx="11"/>
          </p:nvPr>
        </p:nvSpPr>
        <p:spPr bwMode="auto">
          <a:xfrm>
            <a:off x="5631640" y="1843845"/>
            <a:ext cx="5107477" cy="947575"/>
          </a:xfrm>
          <a:prstGeom prst="rect">
            <a:avLst/>
          </a:prstGeom>
        </p:spPr>
        <p:txBody>
          <a:bodyPr/>
          <a:lstStyle/>
          <a:p>
            <a:pPr>
              <a:defRPr/>
            </a:pPr>
            <a:r>
              <a:rPr lang="ru-RU"/>
              <a:t>Вставка рисунка</a:t>
            </a:r>
            <a:endParaRPr/>
          </a:p>
        </p:txBody>
      </p:sp>
      <p:sp>
        <p:nvSpPr>
          <p:cNvPr id="2" name="Title 1"/>
          <p:cNvSpPr>
            <a:spLocks noGrp="1"/>
          </p:cNvSpPr>
          <p:nvPr>
            <p:ph type="title" hasCustomPrompt="1"/>
          </p:nvPr>
        </p:nvSpPr>
        <p:spPr bwMode="auto">
          <a:xfrm>
            <a:off x="373840" y="277691"/>
            <a:ext cx="10515600" cy="549275"/>
          </a:xfrm>
          <a:prstGeom prst="rect">
            <a:avLst/>
          </a:prstGeom>
        </p:spPr>
        <p:txBody>
          <a:bodyPr/>
          <a:lstStyle/>
          <a:p>
            <a:pPr>
              <a:defRPr/>
            </a:pPr>
            <a:r>
              <a:rPr lang="ru-RU"/>
              <a:t>Собственные разработки</a:t>
            </a:r>
            <a:endParaRPr/>
          </a:p>
        </p:txBody>
      </p:sp>
      <p:sp>
        <p:nvSpPr>
          <p:cNvPr id="19" name="Text Placeholder 8"/>
          <p:cNvSpPr>
            <a:spLocks noGrp="1"/>
          </p:cNvSpPr>
          <p:nvPr>
            <p:ph type="body" sz="quarter" idx="14" hasCustomPrompt="1"/>
          </p:nvPr>
        </p:nvSpPr>
        <p:spPr bwMode="auto">
          <a:xfrm>
            <a:off x="5631640" y="3799368"/>
            <a:ext cx="2906311" cy="339965"/>
          </a:xfrm>
          <a:prstGeom prst="rect">
            <a:avLst/>
          </a:prstGeom>
        </p:spPr>
        <p:txBody>
          <a:bodyPr/>
          <a:lstStyle>
            <a:lvl1pPr>
              <a:lnSpc>
                <a:spcPct val="120000"/>
              </a:lnSpc>
              <a:spcBef>
                <a:spcPts val="0"/>
              </a:spcBef>
              <a:defRPr sz="1500" b="1">
                <a:solidFill>
                  <a:schemeClr val="accent1"/>
                </a:solidFill>
              </a:defRPr>
            </a:lvl1pPr>
            <a:lvl2pPr>
              <a:defRPr sz="1500"/>
            </a:lvl2pPr>
            <a:lvl3pPr>
              <a:defRPr sz="1500"/>
            </a:lvl3pPr>
            <a:lvl4pPr>
              <a:defRPr sz="1500"/>
            </a:lvl4pPr>
            <a:lvl5pPr>
              <a:defRPr sz="1500"/>
            </a:lvl5pPr>
          </a:lstStyle>
          <a:p>
            <a:pPr lvl="0">
              <a:defRPr/>
            </a:pPr>
            <a:r>
              <a:rPr lang="en-US"/>
              <a:t>www.netmechanica.com</a:t>
            </a:r>
            <a:endParaRPr lang="ru-RU"/>
          </a:p>
        </p:txBody>
      </p:sp>
      <p:sp>
        <p:nvSpPr>
          <p:cNvPr id="20" name="Text Placeholder 8"/>
          <p:cNvSpPr>
            <a:spLocks noGrp="1"/>
          </p:cNvSpPr>
          <p:nvPr>
            <p:ph type="body" sz="quarter" idx="15" hasCustomPrompt="1"/>
          </p:nvPr>
        </p:nvSpPr>
        <p:spPr bwMode="auto">
          <a:xfrm>
            <a:off x="5631640" y="3098134"/>
            <a:ext cx="5107477" cy="616900"/>
          </a:xfrm>
          <a:prstGeom prst="rect">
            <a:avLst/>
          </a:prstGeom>
        </p:spPr>
        <p:txBody>
          <a:bodyPr/>
          <a:lstStyle>
            <a:lvl1pPr>
              <a:lnSpc>
                <a:spcPct val="120000"/>
              </a:lnSpc>
              <a:spcBef>
                <a:spcPts val="0"/>
              </a:spcBef>
              <a:defRPr sz="1500"/>
            </a:lvl1pPr>
            <a:lvl2pPr>
              <a:defRPr sz="1500"/>
            </a:lvl2pPr>
            <a:lvl3pPr>
              <a:defRPr sz="1500"/>
            </a:lvl3pPr>
            <a:lvl4pPr>
              <a:defRPr sz="1500"/>
            </a:lvl4pPr>
            <a:lvl5pPr>
              <a:defRPr sz="1500"/>
            </a:lvl5pPr>
          </a:lstStyle>
          <a:p>
            <a:pPr lvl="0">
              <a:defRPr/>
            </a:pPr>
            <a:r>
              <a:rPr lang="ru-RU"/>
              <a:t>Продуктовая линейка средств </a:t>
            </a:r>
            <a:endParaRPr/>
          </a:p>
          <a:p>
            <a:pPr lvl="0">
              <a:defRPr/>
            </a:pPr>
            <a:r>
              <a:rPr lang="ru-RU"/>
              <a:t>мониторинга и сетевого управления.</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Заголовок и таблица">
    <p:bg>
      <p:bgPr shadeToTitle="0">
        <a:blipFill>
          <a:blip r:embed="rId2">
            <a:lum/>
          </a:blip>
          <a:srcRect l="0" t="-14529" r="-35897" b="0"/>
          <a:stretch/>
        </a:blipFill>
      </p:bgPr>
    </p:bg>
    <p:spTree>
      <p:nvGrpSpPr>
        <p:cNvPr id="1" name=""/>
        <p:cNvGrpSpPr/>
        <p:nvPr/>
      </p:nvGrpSpPr>
      <p:grpSpPr bwMode="auto">
        <a:xfrm>
          <a:off x="0" y="0"/>
          <a:ext cx="0" cy="0"/>
          <a:chOff x="0" y="0"/>
          <a:chExt cx="0" cy="0"/>
        </a:xfrm>
      </p:grpSpPr>
      <p:sp>
        <p:nvSpPr>
          <p:cNvPr id="3" name="Title 2"/>
          <p:cNvSpPr>
            <a:spLocks noGrp="1"/>
          </p:cNvSpPr>
          <p:nvPr>
            <p:ph type="title" hasCustomPrompt="1"/>
          </p:nvPr>
        </p:nvSpPr>
        <p:spPr bwMode="auto">
          <a:xfrm>
            <a:off x="373840" y="277690"/>
            <a:ext cx="10515600" cy="584775"/>
          </a:xfrm>
          <a:prstGeom prst="rect">
            <a:avLst/>
          </a:prstGeom>
        </p:spPr>
        <p:txBody>
          <a:bodyPr/>
          <a:lstStyle/>
          <a:p>
            <a:pPr>
              <a:spcBef>
                <a:spcPts val="500"/>
              </a:spcBef>
              <a:spcAft>
                <a:spcPts val="500"/>
              </a:spcAft>
              <a:defRPr/>
            </a:pPr>
            <a:r>
              <a:rPr lang="ru-RU" sz="3200" b="1">
                <a:solidFill>
                  <a:schemeClr val="tx1">
                    <a:lumMod val="95000"/>
                    <a:lumOff val="5000"/>
                  </a:schemeClr>
                </a:solidFill>
                <a:latin typeface="Verdana"/>
                <a:ea typeface="Verdana"/>
                <a:cs typeface="Verdana"/>
              </a:rPr>
              <a:t>Референции</a:t>
            </a:r>
            <a:endParaRPr sz="3200" b="1">
              <a:solidFill>
                <a:schemeClr val="tx1">
                  <a:lumMod val="95000"/>
                  <a:lumOff val="5000"/>
                </a:schemeClr>
              </a:solidFill>
              <a:latin typeface="Verdana"/>
              <a:ea typeface="Verdana"/>
              <a:cs typeface="Verdana"/>
            </a:endParaRPr>
          </a:p>
        </p:txBody>
      </p:sp>
      <p:sp>
        <p:nvSpPr>
          <p:cNvPr id="9" name="Table Placeholder 8"/>
          <p:cNvSpPr>
            <a:spLocks noGrp="1"/>
          </p:cNvSpPr>
          <p:nvPr>
            <p:ph type="tbl" sz="quarter" idx="10"/>
          </p:nvPr>
        </p:nvSpPr>
        <p:spPr bwMode="auto">
          <a:xfrm>
            <a:off x="786984" y="1204167"/>
            <a:ext cx="10725462" cy="5059719"/>
          </a:xfrm>
          <a:prstGeom prst="rect">
            <a:avLst/>
          </a:prstGeom>
        </p:spPr>
        <p:txBody>
          <a:bodyPr/>
          <a:lstStyle/>
          <a:p>
            <a:pPr>
              <a:defRPr/>
            </a:pPr>
            <a:r>
              <a:rPr lang="ru-RU"/>
              <a:t>Вставка таблицы</a:t>
            </a:r>
            <a:endParaRPr lang="ru-RU"/>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Факты">
    <p:bg>
      <p:bgPr shadeToTitle="0">
        <a:solidFill>
          <a:schemeClr val="bg1"/>
        </a:solidFill>
      </p:bgPr>
    </p:bg>
    <p:spTree>
      <p:nvGrpSpPr>
        <p:cNvPr id="1" name=""/>
        <p:cNvGrpSpPr/>
        <p:nvPr/>
      </p:nvGrpSpPr>
      <p:grpSpPr bwMode="auto">
        <a:xfrm>
          <a:off x="0" y="0"/>
          <a:ext cx="0" cy="0"/>
          <a:chOff x="0" y="0"/>
          <a:chExt cx="0" cy="0"/>
        </a:xfrm>
      </p:grpSpPr>
      <p:sp>
        <p:nvSpPr>
          <p:cNvPr id="7" name="Oval 6"/>
          <p:cNvSpPr/>
          <p:nvPr/>
        </p:nvSpPr>
        <p:spPr bwMode="auto">
          <a:xfrm>
            <a:off x="520321" y="1196104"/>
            <a:ext cx="2417750" cy="24177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11" name="Text Placeholder 10"/>
          <p:cNvSpPr>
            <a:spLocks noGrp="1"/>
          </p:cNvSpPr>
          <p:nvPr>
            <p:ph type="body" sz="quarter" idx="10" hasCustomPrompt="1"/>
          </p:nvPr>
        </p:nvSpPr>
        <p:spPr bwMode="auto">
          <a:xfrm>
            <a:off x="710906"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defRPr/>
            </a:pPr>
            <a:r>
              <a:rPr lang="ru-RU"/>
              <a:t>Разработка</a:t>
            </a:r>
            <a:endParaRPr/>
          </a:p>
          <a:p>
            <a:pPr lvl="0">
              <a:defRPr/>
            </a:pPr>
            <a:r>
              <a:rPr lang="ru-RU"/>
              <a:t>и интеграция ПО</a:t>
            </a:r>
            <a:endParaRPr lang="en-US"/>
          </a:p>
        </p:txBody>
      </p:sp>
      <p:sp>
        <p:nvSpPr>
          <p:cNvPr id="5" name="Title 4"/>
          <p:cNvSpPr>
            <a:spLocks noGrp="1"/>
          </p:cNvSpPr>
          <p:nvPr>
            <p:ph type="title" hasCustomPrompt="1"/>
          </p:nvPr>
        </p:nvSpPr>
        <p:spPr bwMode="auto">
          <a:xfrm>
            <a:off x="373840" y="277692"/>
            <a:ext cx="10515600" cy="539210"/>
          </a:xfrm>
          <a:prstGeom prst="rect">
            <a:avLst/>
          </a:prstGeom>
        </p:spPr>
        <p:txBody>
          <a:bodyPr/>
          <a:lstStyle>
            <a:lvl1pPr>
              <a:lnSpc>
                <a:spcPct val="100000"/>
              </a:lnSpc>
              <a:spcBef>
                <a:spcPts val="500"/>
              </a:spcBef>
              <a:spcAft>
                <a:spcPts val="500"/>
              </a:spcAft>
              <a:defRPr/>
            </a:lvl1pPr>
          </a:lstStyle>
          <a:p>
            <a:pPr>
              <a:defRPr/>
            </a:pPr>
            <a:r>
              <a:rPr lang="ru-RU"/>
              <a:t>Факты о компании</a:t>
            </a:r>
            <a:endParaRPr/>
          </a:p>
        </p:txBody>
      </p:sp>
      <p:sp>
        <p:nvSpPr>
          <p:cNvPr id="23" name="Oval 22"/>
          <p:cNvSpPr/>
          <p:nvPr/>
        </p:nvSpPr>
        <p:spPr bwMode="auto">
          <a:xfrm>
            <a:off x="3419503" y="1196104"/>
            <a:ext cx="2417750" cy="24177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25" name="Text Placeholder 10"/>
          <p:cNvSpPr>
            <a:spLocks noGrp="1"/>
          </p:cNvSpPr>
          <p:nvPr>
            <p:ph type="body" sz="quarter" idx="11" hasCustomPrompt="1"/>
          </p:nvPr>
        </p:nvSpPr>
        <p:spPr bwMode="auto">
          <a:xfrm>
            <a:off x="3610088"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defRPr/>
            </a:pPr>
            <a:r>
              <a:rPr lang="ru-RU"/>
              <a:t>Иностранные</a:t>
            </a:r>
            <a:endParaRPr/>
          </a:p>
          <a:p>
            <a:pPr lvl="0">
              <a:defRPr/>
            </a:pPr>
            <a:r>
              <a:rPr lang="ru-RU"/>
              <a:t>и российские</a:t>
            </a:r>
            <a:endParaRPr/>
          </a:p>
          <a:p>
            <a:pPr lvl="0">
              <a:defRPr/>
            </a:pPr>
            <a:r>
              <a:rPr lang="ru-RU"/>
              <a:t>клиенты</a:t>
            </a:r>
            <a:endParaRPr lang="en-US"/>
          </a:p>
        </p:txBody>
      </p:sp>
      <p:sp>
        <p:nvSpPr>
          <p:cNvPr id="33" name="Oval 32"/>
          <p:cNvSpPr/>
          <p:nvPr/>
        </p:nvSpPr>
        <p:spPr bwMode="auto">
          <a:xfrm>
            <a:off x="9253929" y="1196104"/>
            <a:ext cx="2417750" cy="24177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34" name="Text Placeholder 10"/>
          <p:cNvSpPr>
            <a:spLocks noGrp="1"/>
          </p:cNvSpPr>
          <p:nvPr>
            <p:ph type="body" sz="quarter" idx="13" hasCustomPrompt="1"/>
          </p:nvPr>
        </p:nvSpPr>
        <p:spPr bwMode="auto">
          <a:xfrm>
            <a:off x="9444514"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defRPr/>
            </a:pPr>
            <a:r>
              <a:rPr lang="ru-RU"/>
              <a:t>Более 100</a:t>
            </a:r>
            <a:endParaRPr/>
          </a:p>
          <a:p>
            <a:pPr lvl="0">
              <a:defRPr/>
            </a:pPr>
            <a:r>
              <a:rPr lang="ru-RU"/>
              <a:t>сотрудников</a:t>
            </a:r>
            <a:endParaRPr lang="en-US"/>
          </a:p>
        </p:txBody>
      </p:sp>
      <p:sp>
        <p:nvSpPr>
          <p:cNvPr id="37" name="Oval 36"/>
          <p:cNvSpPr/>
          <p:nvPr/>
        </p:nvSpPr>
        <p:spPr bwMode="auto">
          <a:xfrm>
            <a:off x="520321" y="3963519"/>
            <a:ext cx="2417750" cy="24177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38" name="Text Placeholder 10"/>
          <p:cNvSpPr>
            <a:spLocks noGrp="1"/>
          </p:cNvSpPr>
          <p:nvPr>
            <p:ph type="body" sz="quarter" idx="14" hasCustomPrompt="1"/>
          </p:nvPr>
        </p:nvSpPr>
        <p:spPr bwMode="auto">
          <a:xfrm>
            <a:off x="710906" y="4530812"/>
            <a:ext cx="2060869" cy="1307462"/>
          </a:xfrm>
          <a:prstGeom prst="rect">
            <a:avLst/>
          </a:prstGeom>
        </p:spPr>
        <p:txBody>
          <a:bodyPr anchor="ctr"/>
          <a:lstStyle>
            <a:lvl1pPr algn="ctr">
              <a:lnSpc>
                <a:spcPct val="120000"/>
              </a:lnSpc>
              <a:spcBef>
                <a:spcPts val="0"/>
              </a:spcBef>
              <a:defRPr sz="1700" b="1">
                <a:solidFill>
                  <a:schemeClr val="bg1"/>
                </a:solidFill>
              </a:defRPr>
            </a:lvl1pPr>
          </a:lstStyle>
          <a:p>
            <a:pPr lvl="0">
              <a:defRPr/>
            </a:pPr>
            <a:r>
              <a:rPr lang="ru-RU"/>
              <a:t>Работаем с 2011 года</a:t>
            </a:r>
            <a:endParaRPr lang="en-US"/>
          </a:p>
        </p:txBody>
      </p:sp>
      <p:sp>
        <p:nvSpPr>
          <p:cNvPr id="39" name="Oval 38"/>
          <p:cNvSpPr/>
          <p:nvPr/>
        </p:nvSpPr>
        <p:spPr bwMode="auto">
          <a:xfrm>
            <a:off x="3419503" y="3963519"/>
            <a:ext cx="2417750" cy="24177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40" name="Text Placeholder 10"/>
          <p:cNvSpPr>
            <a:spLocks noGrp="1"/>
          </p:cNvSpPr>
          <p:nvPr>
            <p:ph type="body" sz="quarter" idx="15" hasCustomPrompt="1"/>
          </p:nvPr>
        </p:nvSpPr>
        <p:spPr bwMode="auto">
          <a:xfrm>
            <a:off x="3610088" y="4530812"/>
            <a:ext cx="2060869" cy="1307462"/>
          </a:xfrm>
          <a:prstGeom prst="rect">
            <a:avLst/>
          </a:prstGeom>
        </p:spPr>
        <p:txBody>
          <a:bodyPr anchor="ctr"/>
          <a:lstStyle>
            <a:lvl1pPr algn="ctr">
              <a:lnSpc>
                <a:spcPct val="120000"/>
              </a:lnSpc>
              <a:spcBef>
                <a:spcPts val="0"/>
              </a:spcBef>
              <a:defRPr sz="1700" b="1">
                <a:solidFill>
                  <a:schemeClr val="bg1"/>
                </a:solidFill>
              </a:defRPr>
            </a:lvl1pPr>
          </a:lstStyle>
          <a:p>
            <a:pPr lvl="0">
              <a:defRPr/>
            </a:pPr>
            <a:r>
              <a:rPr lang="ru-RU"/>
              <a:t>Принцип </a:t>
            </a:r>
            <a:endParaRPr/>
          </a:p>
          <a:p>
            <a:pPr lvl="0">
              <a:defRPr/>
            </a:pPr>
            <a:r>
              <a:rPr lang="en-US"/>
              <a:t>OTOBOS</a:t>
            </a:r>
            <a:endParaRPr/>
          </a:p>
        </p:txBody>
      </p:sp>
      <p:sp>
        <p:nvSpPr>
          <p:cNvPr id="16" name="Oval 15"/>
          <p:cNvSpPr/>
          <p:nvPr/>
        </p:nvSpPr>
        <p:spPr bwMode="auto">
          <a:xfrm>
            <a:off x="6318685" y="1196104"/>
            <a:ext cx="2417750" cy="24177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solidFill>
                <a:schemeClr val="bg1"/>
              </a:solidFill>
            </a:endParaRPr>
          </a:p>
        </p:txBody>
      </p:sp>
      <p:sp>
        <p:nvSpPr>
          <p:cNvPr id="36" name="Text Placeholder 11"/>
          <p:cNvSpPr>
            <a:spLocks noGrp="1"/>
          </p:cNvSpPr>
          <p:nvPr>
            <p:ph type="body" sz="quarter" idx="17" hasCustomPrompt="1"/>
          </p:nvPr>
        </p:nvSpPr>
        <p:spPr bwMode="auto">
          <a:xfrm>
            <a:off x="6515683" y="1721708"/>
            <a:ext cx="2023754" cy="1366540"/>
          </a:xfrm>
          <a:prstGeom prst="rect">
            <a:avLst/>
          </a:prstGeom>
        </p:spPr>
        <p:txBody>
          <a:bodyPr anchor="ctr"/>
          <a:lstStyle>
            <a:lvl1pPr algn="ctr">
              <a:lnSpc>
                <a:spcPct val="120000"/>
              </a:lnSpc>
              <a:spcBef>
                <a:spcPts val="0"/>
              </a:spcBef>
              <a:defRPr sz="1700" b="1">
                <a:solidFill>
                  <a:schemeClr val="bg1"/>
                </a:solidFill>
              </a:defRPr>
            </a:lvl1pPr>
          </a:lstStyle>
          <a:p>
            <a:pPr lvl="0">
              <a:defRPr/>
            </a:pPr>
            <a:r>
              <a:rPr lang="ru-RU"/>
              <a:t>Офисы </a:t>
            </a:r>
            <a:endParaRPr/>
          </a:p>
          <a:p>
            <a:pPr lvl="0">
              <a:defRPr/>
            </a:pPr>
            <a:r>
              <a:rPr lang="ru-RU"/>
              <a:t>в Москве</a:t>
            </a:r>
            <a:endParaRPr/>
          </a:p>
          <a:p>
            <a:pPr lvl="0">
              <a:defRPr/>
            </a:pPr>
            <a:r>
              <a:rPr lang="ru-RU"/>
              <a:t>и Нижнем</a:t>
            </a:r>
            <a:endParaRPr/>
          </a:p>
          <a:p>
            <a:pPr lvl="0">
              <a:defRPr/>
            </a:pPr>
            <a:r>
              <a:rPr lang="ru-RU"/>
              <a:t> Новгороде</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Сотрудники_1">
    <p:bg>
      <p:bgPr shadeToTitle="0">
        <a:blipFill>
          <a:blip r:embed="rId2">
            <a:lum/>
          </a:blip>
          <a:srcRect l="0" t="0" r="-27007" b="-37888"/>
          <a:stretch/>
        </a:blipFill>
      </p:bgPr>
    </p:bg>
    <p:spTree>
      <p:nvGrpSpPr>
        <p:cNvPr id="1" name=""/>
        <p:cNvGrpSpPr/>
        <p:nvPr/>
      </p:nvGrpSpPr>
      <p:grpSpPr bwMode="auto">
        <a:xfrm>
          <a:off x="0" y="0"/>
          <a:ext cx="0" cy="0"/>
          <a:chOff x="0" y="0"/>
          <a:chExt cx="0" cy="0"/>
        </a:xfrm>
      </p:grpSpPr>
      <p:sp>
        <p:nvSpPr>
          <p:cNvPr id="39" name="Text Placeholder 5"/>
          <p:cNvSpPr>
            <a:spLocks noGrp="1"/>
          </p:cNvSpPr>
          <p:nvPr>
            <p:ph type="body" sz="quarter" idx="18" hasCustomPrompt="1"/>
          </p:nvPr>
        </p:nvSpPr>
        <p:spPr bwMode="auto">
          <a:xfrm>
            <a:off x="8395500" y="4904450"/>
            <a:ext cx="2676360" cy="883255"/>
          </a:xfrm>
          <a:prstGeom prst="rect">
            <a:avLst/>
          </a:prstGeom>
        </p:spPr>
        <p:txBody>
          <a:bodyPr/>
          <a:lstStyle>
            <a:lvl1pPr>
              <a:lnSpc>
                <a:spcPct val="120000"/>
              </a:lnSpc>
              <a:spcBef>
                <a:spcPts val="0"/>
              </a:spcBef>
              <a:defRPr sz="1100" b="0"/>
            </a:lvl1pPr>
            <a:lvl5pPr>
              <a:defRPr/>
            </a:lvl5pPr>
          </a:lstStyle>
          <a:p>
            <a:pPr lvl="0">
              <a:defRPr/>
            </a:pPr>
            <a:r>
              <a:rPr lang="ru-RU"/>
              <a:t>Отвечает за проектирование и разработку систем управления OSS/NMS промышленного класса</a:t>
            </a:r>
            <a:endParaRPr/>
          </a:p>
          <a:p>
            <a:pPr lvl="0">
              <a:defRPr/>
            </a:pPr>
            <a:r>
              <a:rPr lang="ru-RU"/>
              <a:t>и </a:t>
            </a:r>
            <a:r>
              <a:rPr lang="ru-RU"/>
              <a:t>биллинговых</a:t>
            </a:r>
            <a:r>
              <a:rPr lang="ru-RU"/>
              <a:t> платформ.</a:t>
            </a:r>
            <a:endParaRPr/>
          </a:p>
        </p:txBody>
      </p:sp>
      <p:sp>
        <p:nvSpPr>
          <p:cNvPr id="40" name="Text Placeholder 5"/>
          <p:cNvSpPr>
            <a:spLocks noGrp="1"/>
          </p:cNvSpPr>
          <p:nvPr>
            <p:ph type="body" sz="quarter" idx="19" hasCustomPrompt="1"/>
          </p:nvPr>
        </p:nvSpPr>
        <p:spPr bwMode="auto">
          <a:xfrm>
            <a:off x="8395500" y="4219895"/>
            <a:ext cx="1834229" cy="576568"/>
          </a:xfrm>
          <a:prstGeom prst="rect">
            <a:avLst/>
          </a:prstGeom>
        </p:spPr>
        <p:txBody>
          <a:bodyPr/>
          <a:lstStyle>
            <a:lvl1pPr>
              <a:lnSpc>
                <a:spcPct val="110000"/>
              </a:lnSpc>
              <a:spcBef>
                <a:spcPts val="0"/>
              </a:spcBef>
              <a:defRPr sz="1500" b="0"/>
            </a:lvl1pPr>
            <a:lvl5pPr>
              <a:defRPr/>
            </a:lvl5pPr>
          </a:lstStyle>
          <a:p>
            <a:pPr lvl="0">
              <a:defRPr/>
            </a:pPr>
            <a:r>
              <a:rPr lang="ru-RU"/>
              <a:t>Технический</a:t>
            </a:r>
            <a:endParaRPr/>
          </a:p>
          <a:p>
            <a:pPr lvl="0">
              <a:defRPr/>
            </a:pPr>
            <a:r>
              <a:rPr lang="ru-RU"/>
              <a:t>директор</a:t>
            </a:r>
            <a:endParaRPr/>
          </a:p>
        </p:txBody>
      </p:sp>
      <p:sp>
        <p:nvSpPr>
          <p:cNvPr id="41" name="Picture Placeholder 3"/>
          <p:cNvSpPr>
            <a:spLocks noGrp="1"/>
          </p:cNvSpPr>
          <p:nvPr>
            <p:ph type="pic" sz="quarter" idx="20"/>
          </p:nvPr>
        </p:nvSpPr>
        <p:spPr bwMode="auto">
          <a:xfrm>
            <a:off x="8415950"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pPr>
              <a:defRPr/>
            </a:pPr>
            <a:r>
              <a:rPr lang="ru-RU"/>
              <a:t>Вставка рисунка</a:t>
            </a:r>
            <a:endParaRPr lang="ru-RU"/>
          </a:p>
        </p:txBody>
      </p:sp>
      <p:sp>
        <p:nvSpPr>
          <p:cNvPr id="42" name="Text Placeholder 5"/>
          <p:cNvSpPr>
            <a:spLocks noGrp="1"/>
          </p:cNvSpPr>
          <p:nvPr>
            <p:ph type="body" sz="quarter" idx="21" hasCustomPrompt="1"/>
          </p:nvPr>
        </p:nvSpPr>
        <p:spPr bwMode="auto">
          <a:xfrm>
            <a:off x="8395500" y="3381173"/>
            <a:ext cx="2169305" cy="802527"/>
          </a:xfrm>
          <a:prstGeom prst="rect">
            <a:avLst/>
          </a:prstGeom>
        </p:spPr>
        <p:txBody>
          <a:bodyPr/>
          <a:lstStyle>
            <a:lvl1pPr>
              <a:lnSpc>
                <a:spcPct val="110000"/>
              </a:lnSpc>
              <a:spcBef>
                <a:spcPts val="0"/>
              </a:spcBef>
              <a:defRPr b="1"/>
            </a:lvl1pPr>
            <a:lvl5pPr>
              <a:defRPr/>
            </a:lvl5pPr>
          </a:lstStyle>
          <a:p>
            <a:pPr lvl="0">
              <a:defRPr/>
            </a:pPr>
            <a:r>
              <a:rPr lang="ru-RU"/>
              <a:t>Андрей</a:t>
            </a:r>
            <a:endParaRPr/>
          </a:p>
          <a:p>
            <a:pPr lvl="0">
              <a:defRPr/>
            </a:pPr>
            <a:r>
              <a:rPr lang="ru-RU"/>
              <a:t>Комягин</a:t>
            </a:r>
            <a:endParaRPr/>
          </a:p>
        </p:txBody>
      </p:sp>
      <p:sp>
        <p:nvSpPr>
          <p:cNvPr id="26" name="Text Placeholder 5"/>
          <p:cNvSpPr>
            <a:spLocks noGrp="1"/>
          </p:cNvSpPr>
          <p:nvPr>
            <p:ph type="body" sz="quarter" idx="14" hasCustomPrompt="1"/>
          </p:nvPr>
        </p:nvSpPr>
        <p:spPr bwMode="auto">
          <a:xfrm>
            <a:off x="5238454" y="4904450"/>
            <a:ext cx="2533946" cy="883255"/>
          </a:xfrm>
          <a:prstGeom prst="rect">
            <a:avLst/>
          </a:prstGeom>
        </p:spPr>
        <p:txBody>
          <a:bodyPr/>
          <a:lstStyle>
            <a:lvl1pPr>
              <a:lnSpc>
                <a:spcPct val="120000"/>
              </a:lnSpc>
              <a:spcBef>
                <a:spcPts val="0"/>
              </a:spcBef>
              <a:defRPr sz="1100" b="0"/>
            </a:lvl1pPr>
            <a:lvl5pPr>
              <a:defRPr/>
            </a:lvl5pPr>
          </a:lstStyle>
          <a:p>
            <a:pPr lvl="0">
              <a:defRPr/>
            </a:pPr>
            <a:r>
              <a:rPr lang="ru-RU"/>
              <a:t>Отвечает за развитие бизнеса, управление продажами, работу с ключевыми российскими и зарубежными заказчиками.</a:t>
            </a:r>
            <a:endParaRPr/>
          </a:p>
        </p:txBody>
      </p:sp>
      <p:sp>
        <p:nvSpPr>
          <p:cNvPr id="28" name="Text Placeholder 5"/>
          <p:cNvSpPr>
            <a:spLocks noGrp="1"/>
          </p:cNvSpPr>
          <p:nvPr>
            <p:ph type="body" sz="quarter" idx="15" hasCustomPrompt="1"/>
          </p:nvPr>
        </p:nvSpPr>
        <p:spPr bwMode="auto">
          <a:xfrm>
            <a:off x="5238454" y="4219895"/>
            <a:ext cx="1834229" cy="576568"/>
          </a:xfrm>
          <a:prstGeom prst="rect">
            <a:avLst/>
          </a:prstGeom>
        </p:spPr>
        <p:txBody>
          <a:bodyPr/>
          <a:lstStyle>
            <a:lvl1pPr>
              <a:lnSpc>
                <a:spcPct val="110000"/>
              </a:lnSpc>
              <a:spcBef>
                <a:spcPts val="0"/>
              </a:spcBef>
              <a:defRPr sz="1500" b="0"/>
            </a:lvl1pPr>
            <a:lvl5pPr>
              <a:defRPr/>
            </a:lvl5pPr>
          </a:lstStyle>
          <a:p>
            <a:pPr lvl="0">
              <a:defRPr/>
            </a:pPr>
            <a:r>
              <a:rPr lang="ru-RU"/>
              <a:t>Финансовый</a:t>
            </a:r>
            <a:endParaRPr/>
          </a:p>
          <a:p>
            <a:pPr lvl="0">
              <a:defRPr/>
            </a:pPr>
            <a:r>
              <a:rPr lang="ru-RU"/>
              <a:t>директор</a:t>
            </a:r>
            <a:endParaRPr/>
          </a:p>
        </p:txBody>
      </p:sp>
      <p:sp>
        <p:nvSpPr>
          <p:cNvPr id="30" name="Picture Placeholder 3"/>
          <p:cNvSpPr>
            <a:spLocks noGrp="1"/>
          </p:cNvSpPr>
          <p:nvPr>
            <p:ph type="pic" sz="quarter" idx="16"/>
          </p:nvPr>
        </p:nvSpPr>
        <p:spPr bwMode="auto">
          <a:xfrm>
            <a:off x="5258904"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pPr>
              <a:defRPr/>
            </a:pPr>
            <a:r>
              <a:rPr lang="ru-RU"/>
              <a:t>Вставка рисунка</a:t>
            </a:r>
            <a:endParaRPr lang="ru-RU"/>
          </a:p>
        </p:txBody>
      </p:sp>
      <p:sp>
        <p:nvSpPr>
          <p:cNvPr id="32" name="Text Placeholder 5"/>
          <p:cNvSpPr>
            <a:spLocks noGrp="1"/>
          </p:cNvSpPr>
          <p:nvPr>
            <p:ph type="body" sz="quarter" idx="17" hasCustomPrompt="1"/>
          </p:nvPr>
        </p:nvSpPr>
        <p:spPr bwMode="auto">
          <a:xfrm>
            <a:off x="5238454" y="3381173"/>
            <a:ext cx="2169305" cy="802527"/>
          </a:xfrm>
          <a:prstGeom prst="rect">
            <a:avLst/>
          </a:prstGeom>
        </p:spPr>
        <p:txBody>
          <a:bodyPr/>
          <a:lstStyle>
            <a:lvl1pPr>
              <a:lnSpc>
                <a:spcPct val="110000"/>
              </a:lnSpc>
              <a:spcBef>
                <a:spcPts val="0"/>
              </a:spcBef>
              <a:defRPr b="1"/>
            </a:lvl1pPr>
            <a:lvl5pPr>
              <a:defRPr/>
            </a:lvl5pPr>
          </a:lstStyle>
          <a:p>
            <a:pPr lvl="0">
              <a:defRPr/>
            </a:pPr>
            <a:r>
              <a:rPr lang="ru-RU"/>
              <a:t>Сергей</a:t>
            </a:r>
            <a:endParaRPr/>
          </a:p>
          <a:p>
            <a:pPr lvl="0">
              <a:defRPr/>
            </a:pPr>
            <a:r>
              <a:rPr lang="ru-RU"/>
              <a:t>Смирнов</a:t>
            </a:r>
            <a:endParaRPr/>
          </a:p>
        </p:txBody>
      </p:sp>
      <p:sp>
        <p:nvSpPr>
          <p:cNvPr id="24" name="Text Placeholder 5"/>
          <p:cNvSpPr>
            <a:spLocks noGrp="1"/>
          </p:cNvSpPr>
          <p:nvPr>
            <p:ph type="body" sz="quarter" idx="13" hasCustomPrompt="1"/>
          </p:nvPr>
        </p:nvSpPr>
        <p:spPr bwMode="auto">
          <a:xfrm>
            <a:off x="2008994" y="4904450"/>
            <a:ext cx="2471565" cy="883255"/>
          </a:xfrm>
          <a:prstGeom prst="rect">
            <a:avLst/>
          </a:prstGeom>
        </p:spPr>
        <p:txBody>
          <a:bodyPr/>
          <a:lstStyle>
            <a:lvl1pPr>
              <a:lnSpc>
                <a:spcPct val="120000"/>
              </a:lnSpc>
              <a:spcBef>
                <a:spcPts val="0"/>
              </a:spcBef>
              <a:defRPr sz="1100" b="0"/>
            </a:lvl1pPr>
            <a:lvl5pPr>
              <a:defRPr/>
            </a:lvl5pPr>
          </a:lstStyle>
          <a:p>
            <a:pPr lvl="0">
              <a:defRPr/>
            </a:pPr>
            <a:r>
              <a:rPr lang="ru-RU"/>
              <a:t>Возглавляет компанию </a:t>
            </a:r>
            <a:endParaRPr/>
          </a:p>
          <a:p>
            <a:pPr lvl="0">
              <a:defRPr/>
            </a:pPr>
            <a:r>
              <a:rPr lang="ru-RU"/>
              <a:t>«СТМ» с 2011 года.</a:t>
            </a:r>
            <a:endParaRPr/>
          </a:p>
        </p:txBody>
      </p:sp>
      <p:sp>
        <p:nvSpPr>
          <p:cNvPr id="22" name="Text Placeholder 5"/>
          <p:cNvSpPr>
            <a:spLocks noGrp="1"/>
          </p:cNvSpPr>
          <p:nvPr>
            <p:ph type="body" sz="quarter" idx="12" hasCustomPrompt="1"/>
          </p:nvPr>
        </p:nvSpPr>
        <p:spPr bwMode="auto">
          <a:xfrm>
            <a:off x="2008995" y="4219895"/>
            <a:ext cx="1834229" cy="576568"/>
          </a:xfrm>
          <a:prstGeom prst="rect">
            <a:avLst/>
          </a:prstGeom>
        </p:spPr>
        <p:txBody>
          <a:bodyPr/>
          <a:lstStyle>
            <a:lvl1pPr>
              <a:lnSpc>
                <a:spcPct val="110000"/>
              </a:lnSpc>
              <a:spcBef>
                <a:spcPts val="0"/>
              </a:spcBef>
              <a:defRPr sz="1500" b="0"/>
            </a:lvl1pPr>
            <a:lvl5pPr>
              <a:defRPr/>
            </a:lvl5pPr>
          </a:lstStyle>
          <a:p>
            <a:pPr lvl="0">
              <a:defRPr/>
            </a:pPr>
            <a:r>
              <a:rPr lang="ru-RU"/>
              <a:t>Генеральный</a:t>
            </a:r>
            <a:endParaRPr/>
          </a:p>
          <a:p>
            <a:pPr lvl="0">
              <a:defRPr/>
            </a:pPr>
            <a:r>
              <a:rPr lang="ru-RU"/>
              <a:t>директор</a:t>
            </a:r>
            <a:endParaRPr/>
          </a:p>
        </p:txBody>
      </p:sp>
      <p:sp>
        <p:nvSpPr>
          <p:cNvPr id="4" name="Picture Placeholder 3"/>
          <p:cNvSpPr>
            <a:spLocks noGrp="1"/>
          </p:cNvSpPr>
          <p:nvPr>
            <p:ph type="pic" sz="quarter" idx="10"/>
          </p:nvPr>
        </p:nvSpPr>
        <p:spPr bwMode="auto">
          <a:xfrm>
            <a:off x="2029444"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pPr>
              <a:defRPr/>
            </a:pPr>
            <a:r>
              <a:rPr lang="ru-RU"/>
              <a:t>Вставка рисунка</a:t>
            </a:r>
            <a:endParaRPr lang="ru-RU"/>
          </a:p>
        </p:txBody>
      </p:sp>
      <p:sp>
        <p:nvSpPr>
          <p:cNvPr id="2" name="Title 1"/>
          <p:cNvSpPr>
            <a:spLocks noGrp="1"/>
          </p:cNvSpPr>
          <p:nvPr>
            <p:ph type="title" hasCustomPrompt="1"/>
          </p:nvPr>
        </p:nvSpPr>
        <p:spPr bwMode="auto">
          <a:xfrm>
            <a:off x="373840" y="276664"/>
            <a:ext cx="10515600" cy="576568"/>
          </a:xfrm>
          <a:prstGeom prst="rect">
            <a:avLst/>
          </a:prstGeom>
        </p:spPr>
        <p:txBody>
          <a:bodyPr/>
          <a:lstStyle>
            <a:lvl1pPr>
              <a:lnSpc>
                <a:spcPct val="100000"/>
              </a:lnSpc>
              <a:spcBef>
                <a:spcPts val="500"/>
              </a:spcBef>
              <a:spcAft>
                <a:spcPts val="500"/>
              </a:spcAft>
              <a:defRPr lang="ru-RU"/>
            </a:lvl1pPr>
          </a:lstStyle>
          <a:p>
            <a:pPr>
              <a:defRPr/>
            </a:pPr>
            <a:r>
              <a:rPr lang="ru-RU"/>
              <a:t>Руководство</a:t>
            </a:r>
            <a:endParaRPr/>
          </a:p>
        </p:txBody>
      </p:sp>
      <p:sp>
        <p:nvSpPr>
          <p:cNvPr id="35" name="TextBox 34"/>
          <p:cNvSpPr txBox="1"/>
          <p:nvPr/>
        </p:nvSpPr>
        <p:spPr bwMode="auto">
          <a:xfrm>
            <a:off x="6756400" y="6817360"/>
            <a:ext cx="184731" cy="369332"/>
          </a:xfrm>
          <a:prstGeom prst="rect">
            <a:avLst/>
          </a:prstGeom>
          <a:noFill/>
        </p:spPr>
        <p:txBody>
          <a:bodyPr wrap="none" rtlCol="0">
            <a:spAutoFit/>
          </a:bodyPr>
          <a:lstStyle/>
          <a:p>
            <a:pPr>
              <a:defRPr/>
            </a:pPr>
            <a:endParaRPr/>
          </a:p>
        </p:txBody>
      </p:sp>
      <p:sp>
        <p:nvSpPr>
          <p:cNvPr id="6" name="Text Placeholder 5"/>
          <p:cNvSpPr>
            <a:spLocks noGrp="1"/>
          </p:cNvSpPr>
          <p:nvPr>
            <p:ph type="body" sz="quarter" idx="11" hasCustomPrompt="1"/>
          </p:nvPr>
        </p:nvSpPr>
        <p:spPr bwMode="auto">
          <a:xfrm>
            <a:off x="2008995" y="3381173"/>
            <a:ext cx="2169305" cy="802527"/>
          </a:xfrm>
          <a:prstGeom prst="rect">
            <a:avLst/>
          </a:prstGeom>
        </p:spPr>
        <p:txBody>
          <a:bodyPr/>
          <a:lstStyle>
            <a:lvl1pPr>
              <a:lnSpc>
                <a:spcPct val="110000"/>
              </a:lnSpc>
              <a:spcBef>
                <a:spcPts val="0"/>
              </a:spcBef>
              <a:defRPr b="1"/>
            </a:lvl1pPr>
            <a:lvl5pPr>
              <a:defRPr/>
            </a:lvl5pPr>
          </a:lstStyle>
          <a:p>
            <a:pPr lvl="0">
              <a:defRPr/>
            </a:pPr>
            <a:r>
              <a:rPr lang="ru-RU"/>
              <a:t>Алексей</a:t>
            </a:r>
            <a:endParaRPr/>
          </a:p>
          <a:p>
            <a:pPr lvl="0">
              <a:defRPr/>
            </a:pPr>
            <a:r>
              <a:rPr lang="ru-RU"/>
              <a:t>Щепетков</a:t>
            </a:r>
            <a:endParaRPr lang="ru-RU"/>
          </a:p>
        </p:txBody>
      </p:sp>
      <p:sp>
        <p:nvSpPr>
          <p:cNvPr id="16" name="TextBox 15"/>
          <p:cNvSpPr txBox="1"/>
          <p:nvPr/>
        </p:nvSpPr>
        <p:spPr bwMode="auto">
          <a:xfrm>
            <a:off x="6756400" y="6817360"/>
            <a:ext cx="184731" cy="369332"/>
          </a:xfrm>
          <a:prstGeom prst="rect">
            <a:avLst/>
          </a:prstGeom>
          <a:noFill/>
        </p:spPr>
        <p:txBody>
          <a:bodyPr wrap="none" rtlCol="0">
            <a:spAutoFit/>
          </a:bodyPr>
          <a:lstStyle/>
          <a:p>
            <a:pPr>
              <a:defRPr/>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Сотрудники_2">
    <p:bg>
      <p:bgPr shadeToTitle="0">
        <a:blipFill>
          <a:blip r:embed="rId2">
            <a:lum/>
          </a:blip>
          <a:srcRect l="-33774" t="0" r="0" b="-22480"/>
          <a:stretch/>
        </a:blipFill>
      </p:bgPr>
    </p:bg>
    <p:spTree>
      <p:nvGrpSpPr>
        <p:cNvPr id="1" name=""/>
        <p:cNvGrpSpPr/>
        <p:nvPr/>
      </p:nvGrpSpPr>
      <p:grpSpPr bwMode="auto">
        <a:xfrm>
          <a:off x="0" y="0"/>
          <a:ext cx="0" cy="0"/>
          <a:chOff x="0" y="0"/>
          <a:chExt cx="0" cy="0"/>
        </a:xfrm>
      </p:grpSpPr>
      <p:sp>
        <p:nvSpPr>
          <p:cNvPr id="31" name="Picture Placeholder 3"/>
          <p:cNvSpPr>
            <a:spLocks noGrp="1"/>
          </p:cNvSpPr>
          <p:nvPr>
            <p:ph type="pic" sz="quarter" idx="19"/>
          </p:nvPr>
        </p:nvSpPr>
        <p:spPr bwMode="auto">
          <a:xfrm>
            <a:off x="8941263" y="5359968"/>
            <a:ext cx="1148484" cy="849445"/>
          </a:xfrm>
          <a:prstGeom prst="rect">
            <a:avLst/>
          </a:prstGeom>
        </p:spPr>
        <p:txBody>
          <a:bodyPr/>
          <a:lstStyle>
            <a:lvl1pPr>
              <a:defRPr sz="1600"/>
            </a:lvl1pPr>
          </a:lstStyle>
          <a:p>
            <a:pPr>
              <a:defRPr/>
            </a:pPr>
            <a:r>
              <a:rPr lang="ru-RU"/>
              <a:t>Вставка рисунка</a:t>
            </a:r>
            <a:endParaRPr lang="ru-RU"/>
          </a:p>
        </p:txBody>
      </p:sp>
      <p:sp>
        <p:nvSpPr>
          <p:cNvPr id="33" name="Picture Placeholder 3"/>
          <p:cNvSpPr>
            <a:spLocks noGrp="1"/>
          </p:cNvSpPr>
          <p:nvPr>
            <p:ph type="pic" sz="quarter" idx="20"/>
          </p:nvPr>
        </p:nvSpPr>
        <p:spPr bwMode="auto">
          <a:xfrm>
            <a:off x="10512463" y="5359968"/>
            <a:ext cx="1148484" cy="849445"/>
          </a:xfrm>
          <a:prstGeom prst="rect">
            <a:avLst/>
          </a:prstGeom>
        </p:spPr>
        <p:txBody>
          <a:bodyPr/>
          <a:lstStyle>
            <a:lvl1pPr>
              <a:defRPr sz="1600"/>
            </a:lvl1pPr>
          </a:lstStyle>
          <a:p>
            <a:pPr>
              <a:defRPr/>
            </a:pPr>
            <a:r>
              <a:rPr lang="ru-RU"/>
              <a:t>Вставка рисунка</a:t>
            </a:r>
            <a:endParaRPr lang="ru-RU"/>
          </a:p>
        </p:txBody>
      </p:sp>
      <p:sp>
        <p:nvSpPr>
          <p:cNvPr id="27" name="Picture Placeholder 3"/>
          <p:cNvSpPr>
            <a:spLocks noGrp="1"/>
          </p:cNvSpPr>
          <p:nvPr>
            <p:ph type="pic" sz="quarter" idx="17"/>
          </p:nvPr>
        </p:nvSpPr>
        <p:spPr bwMode="auto">
          <a:xfrm>
            <a:off x="5764376" y="5359968"/>
            <a:ext cx="1148484" cy="849445"/>
          </a:xfrm>
          <a:prstGeom prst="rect">
            <a:avLst/>
          </a:prstGeom>
        </p:spPr>
        <p:txBody>
          <a:bodyPr/>
          <a:lstStyle>
            <a:lvl1pPr>
              <a:defRPr sz="1600"/>
            </a:lvl1pPr>
          </a:lstStyle>
          <a:p>
            <a:pPr>
              <a:defRPr/>
            </a:pPr>
            <a:r>
              <a:rPr lang="ru-RU"/>
              <a:t>Вставка рисунка</a:t>
            </a:r>
            <a:endParaRPr lang="ru-RU"/>
          </a:p>
        </p:txBody>
      </p:sp>
      <p:sp>
        <p:nvSpPr>
          <p:cNvPr id="29" name="Picture Placeholder 3"/>
          <p:cNvSpPr>
            <a:spLocks noGrp="1"/>
          </p:cNvSpPr>
          <p:nvPr>
            <p:ph type="pic" sz="quarter" idx="18"/>
          </p:nvPr>
        </p:nvSpPr>
        <p:spPr bwMode="auto">
          <a:xfrm>
            <a:off x="7370063" y="5359968"/>
            <a:ext cx="1148484" cy="849445"/>
          </a:xfrm>
          <a:prstGeom prst="rect">
            <a:avLst/>
          </a:prstGeom>
        </p:spPr>
        <p:txBody>
          <a:bodyPr/>
          <a:lstStyle>
            <a:lvl1pPr>
              <a:defRPr sz="1600"/>
            </a:lvl1pPr>
          </a:lstStyle>
          <a:p>
            <a:pPr>
              <a:defRPr/>
            </a:pPr>
            <a:r>
              <a:rPr lang="ru-RU"/>
              <a:t>Вставка рисунка</a:t>
            </a:r>
            <a:endParaRPr lang="ru-RU"/>
          </a:p>
        </p:txBody>
      </p:sp>
      <p:sp>
        <p:nvSpPr>
          <p:cNvPr id="4" name="Picture Placeholder 3"/>
          <p:cNvSpPr>
            <a:spLocks noGrp="1"/>
          </p:cNvSpPr>
          <p:nvPr>
            <p:ph type="pic" sz="quarter" idx="15"/>
          </p:nvPr>
        </p:nvSpPr>
        <p:spPr bwMode="auto">
          <a:xfrm>
            <a:off x="2553005" y="5359969"/>
            <a:ext cx="1148484" cy="849445"/>
          </a:xfrm>
          <a:prstGeom prst="rect">
            <a:avLst/>
          </a:prstGeom>
        </p:spPr>
        <p:txBody>
          <a:bodyPr/>
          <a:lstStyle>
            <a:lvl1pPr>
              <a:defRPr sz="1600"/>
            </a:lvl1pPr>
          </a:lstStyle>
          <a:p>
            <a:pPr>
              <a:defRPr/>
            </a:pPr>
            <a:r>
              <a:rPr lang="ru-RU"/>
              <a:t>Вставка рисунка</a:t>
            </a:r>
            <a:endParaRPr lang="ru-RU"/>
          </a:p>
        </p:txBody>
      </p:sp>
      <p:sp>
        <p:nvSpPr>
          <p:cNvPr id="23" name="Text Placeholder 5"/>
          <p:cNvSpPr>
            <a:spLocks noGrp="1"/>
          </p:cNvSpPr>
          <p:nvPr>
            <p:ph type="body" sz="quarter" idx="14" hasCustomPrompt="1"/>
          </p:nvPr>
        </p:nvSpPr>
        <p:spPr bwMode="auto">
          <a:xfrm>
            <a:off x="386201" y="5543627"/>
            <a:ext cx="1945519" cy="416372"/>
          </a:xfrm>
          <a:prstGeom prst="rect">
            <a:avLst/>
          </a:prstGeom>
        </p:spPr>
        <p:txBody>
          <a:bodyPr/>
          <a:lstStyle>
            <a:lvl1pPr>
              <a:lnSpc>
                <a:spcPct val="110000"/>
              </a:lnSpc>
              <a:spcBef>
                <a:spcPts val="0"/>
              </a:spcBef>
              <a:defRPr b="1"/>
            </a:lvl1pPr>
            <a:lvl5pPr>
              <a:defRPr/>
            </a:lvl5pPr>
          </a:lstStyle>
          <a:p>
            <a:pPr lvl="0">
              <a:defRPr/>
            </a:pPr>
            <a:r>
              <a:rPr lang="ru-RU"/>
              <a:t>Партнеры:</a:t>
            </a:r>
            <a:endParaRPr/>
          </a:p>
        </p:txBody>
      </p:sp>
      <p:sp>
        <p:nvSpPr>
          <p:cNvPr id="15" name="Text Placeholder 5"/>
          <p:cNvSpPr>
            <a:spLocks noGrp="1"/>
          </p:cNvSpPr>
          <p:nvPr>
            <p:ph type="body" sz="quarter" idx="13" hasCustomPrompt="1"/>
          </p:nvPr>
        </p:nvSpPr>
        <p:spPr bwMode="auto">
          <a:xfrm>
            <a:off x="3289883" y="3121362"/>
            <a:ext cx="4258121" cy="883255"/>
          </a:xfrm>
          <a:prstGeom prst="rect">
            <a:avLst/>
          </a:prstGeom>
        </p:spPr>
        <p:txBody>
          <a:bodyPr/>
          <a:lstStyle>
            <a:lvl1pPr>
              <a:lnSpc>
                <a:spcPct val="120000"/>
              </a:lnSpc>
              <a:spcBef>
                <a:spcPts val="0"/>
              </a:spcBef>
              <a:defRPr sz="1100" b="0"/>
            </a:lvl1pPr>
            <a:lvl5pPr>
              <a:defRPr/>
            </a:lvl5pPr>
          </a:lstStyle>
          <a:p>
            <a:pPr lvl="0">
              <a:defRPr/>
            </a:pPr>
            <a:r>
              <a:rPr lang="ru-RU"/>
              <a:t>Опыт работы в отрасли — более 10 лет. </a:t>
            </a:r>
            <a:endParaRPr lang="en-US"/>
          </a:p>
          <a:p>
            <a:pPr lvl="0">
              <a:defRPr/>
            </a:pPr>
            <a:r>
              <a:rPr lang="ru-RU"/>
              <a:t>Магистр Нижегородского Государственного Технического Университета.</a:t>
            </a:r>
            <a:endParaRPr/>
          </a:p>
        </p:txBody>
      </p:sp>
      <p:sp>
        <p:nvSpPr>
          <p:cNvPr id="17" name="Text Placeholder 5"/>
          <p:cNvSpPr>
            <a:spLocks noGrp="1"/>
          </p:cNvSpPr>
          <p:nvPr>
            <p:ph type="body" sz="quarter" idx="12" hasCustomPrompt="1"/>
          </p:nvPr>
        </p:nvSpPr>
        <p:spPr bwMode="auto">
          <a:xfrm>
            <a:off x="3289883" y="2294854"/>
            <a:ext cx="4248385" cy="576568"/>
          </a:xfrm>
          <a:prstGeom prst="rect">
            <a:avLst/>
          </a:prstGeom>
        </p:spPr>
        <p:txBody>
          <a:bodyPr/>
          <a:lstStyle>
            <a:lvl1pPr>
              <a:lnSpc>
                <a:spcPct val="110000"/>
              </a:lnSpc>
              <a:spcBef>
                <a:spcPts val="0"/>
              </a:spcBef>
              <a:defRPr sz="1500" b="0"/>
            </a:lvl1pPr>
            <a:lvl5pPr>
              <a:defRPr/>
            </a:lvl5pPr>
          </a:lstStyle>
          <a:p>
            <a:pPr lvl="0">
              <a:defRPr/>
            </a:pPr>
            <a:r>
              <a:rPr lang="ru-RU"/>
              <a:t>Руководитель направления</a:t>
            </a:r>
            <a:endParaRPr/>
          </a:p>
          <a:p>
            <a:pPr lvl="0">
              <a:defRPr/>
            </a:pPr>
            <a:r>
              <a:rPr lang="ru-RU"/>
              <a:t>«Разработка ПО»</a:t>
            </a:r>
            <a:endParaRPr/>
          </a:p>
        </p:txBody>
      </p:sp>
      <p:sp>
        <p:nvSpPr>
          <p:cNvPr id="2" name="Title 1"/>
          <p:cNvSpPr>
            <a:spLocks noGrp="1"/>
          </p:cNvSpPr>
          <p:nvPr>
            <p:ph type="title" hasCustomPrompt="1"/>
          </p:nvPr>
        </p:nvSpPr>
        <p:spPr bwMode="auto">
          <a:xfrm>
            <a:off x="373840" y="273079"/>
            <a:ext cx="10515600" cy="606766"/>
          </a:xfrm>
          <a:prstGeom prst="rect">
            <a:avLst/>
          </a:prstGeom>
        </p:spPr>
        <p:txBody>
          <a:bodyPr/>
          <a:lstStyle/>
          <a:p>
            <a:pPr>
              <a:defRPr/>
            </a:pPr>
            <a:r>
              <a:rPr lang="ru-RU"/>
              <a:t>Разработка ПО</a:t>
            </a:r>
            <a:endParaRPr/>
          </a:p>
        </p:txBody>
      </p:sp>
      <p:sp>
        <p:nvSpPr>
          <p:cNvPr id="19" name="Picture Placeholder 3"/>
          <p:cNvSpPr>
            <a:spLocks noGrp="1"/>
          </p:cNvSpPr>
          <p:nvPr>
            <p:ph type="pic" sz="quarter" idx="10"/>
          </p:nvPr>
        </p:nvSpPr>
        <p:spPr bwMode="auto">
          <a:xfrm>
            <a:off x="497711" y="1564089"/>
            <a:ext cx="2423312" cy="2436886"/>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pPr>
              <a:defRPr/>
            </a:pPr>
            <a:r>
              <a:rPr lang="ru-RU"/>
              <a:t>Вставка рисунка</a:t>
            </a:r>
            <a:endParaRPr lang="ru-RU"/>
          </a:p>
        </p:txBody>
      </p:sp>
      <p:sp>
        <p:nvSpPr>
          <p:cNvPr id="21" name="Text Placeholder 5"/>
          <p:cNvSpPr>
            <a:spLocks noGrp="1"/>
          </p:cNvSpPr>
          <p:nvPr>
            <p:ph type="body" sz="quarter" idx="11" hasCustomPrompt="1"/>
          </p:nvPr>
        </p:nvSpPr>
        <p:spPr bwMode="auto">
          <a:xfrm>
            <a:off x="3289883" y="1822468"/>
            <a:ext cx="4248385" cy="416372"/>
          </a:xfrm>
          <a:prstGeom prst="rect">
            <a:avLst/>
          </a:prstGeom>
        </p:spPr>
        <p:txBody>
          <a:bodyPr/>
          <a:lstStyle>
            <a:lvl1pPr>
              <a:lnSpc>
                <a:spcPct val="110000"/>
              </a:lnSpc>
              <a:spcBef>
                <a:spcPts val="0"/>
              </a:spcBef>
              <a:defRPr b="1"/>
            </a:lvl1pPr>
            <a:lvl5pPr>
              <a:defRPr/>
            </a:lvl5pPr>
          </a:lstStyle>
          <a:p>
            <a:pPr lvl="0">
              <a:defRPr/>
            </a:pPr>
            <a:r>
              <a:rPr lang="ru-RU"/>
              <a:t>Александр Бондин</a:t>
            </a:r>
            <a:endParaRPr/>
          </a:p>
        </p:txBody>
      </p:sp>
      <p:sp>
        <p:nvSpPr>
          <p:cNvPr id="25" name="Picture Placeholder 3"/>
          <p:cNvSpPr>
            <a:spLocks noGrp="1"/>
          </p:cNvSpPr>
          <p:nvPr>
            <p:ph type="pic" sz="quarter" idx="16"/>
          </p:nvPr>
        </p:nvSpPr>
        <p:spPr bwMode="auto">
          <a:xfrm>
            <a:off x="4158690" y="5359969"/>
            <a:ext cx="1148484" cy="849445"/>
          </a:xfrm>
          <a:prstGeom prst="rect">
            <a:avLst/>
          </a:prstGeom>
        </p:spPr>
        <p:txBody>
          <a:bodyPr/>
          <a:lstStyle>
            <a:lvl1pPr>
              <a:defRPr sz="1600"/>
            </a:lvl1pPr>
          </a:lstStyle>
          <a:p>
            <a:pPr>
              <a:defRPr/>
            </a:pPr>
            <a:r>
              <a:rPr lang="ru-RU"/>
              <a:t>Вставка рисунка</a:t>
            </a:r>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1_Титульный_1">
    <p:bg>
      <p:bgPr shadeToTitle="0">
        <a:blipFill>
          <a:blip r:embed="rId2">
            <a:lum/>
          </a:blip>
          <a:stretch/>
        </a:blipFill>
      </p:bgPr>
    </p:bg>
    <p:spTree>
      <p:nvGrpSpPr>
        <p:cNvPr id="1" name=""/>
        <p:cNvGrpSpPr/>
        <p:nvPr/>
      </p:nvGrpSpPr>
      <p:grpSpPr bwMode="auto">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Загаловок и картинка_1">
    <p:bg>
      <p:bgPr shadeToTitle="0">
        <a:blipFill>
          <a:blip r:embed="rId2">
            <a:lum/>
          </a:blip>
          <a:srcRect l="0" t="-18032" r="-39024" b="0"/>
          <a:stretch/>
        </a:blipFill>
      </p:bgPr>
    </p:bg>
    <p:spTree>
      <p:nvGrpSpPr>
        <p:cNvPr id="1" name=""/>
        <p:cNvGrpSpPr/>
        <p:nvPr/>
      </p:nvGrpSpPr>
      <p:grpSpPr bwMode="auto">
        <a:xfrm>
          <a:off x="0" y="0"/>
          <a:ext cx="0" cy="0"/>
          <a:chOff x="0" y="0"/>
          <a:chExt cx="0" cy="0"/>
        </a:xfrm>
      </p:grpSpPr>
      <p:sp>
        <p:nvSpPr>
          <p:cNvPr id="13" name="Text Placeholder 12"/>
          <p:cNvSpPr>
            <a:spLocks noGrp="1"/>
          </p:cNvSpPr>
          <p:nvPr>
            <p:ph type="body" sz="quarter" idx="11" hasCustomPrompt="1"/>
          </p:nvPr>
        </p:nvSpPr>
        <p:spPr bwMode="auto">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defRPr/>
            </a:pPr>
            <a:r>
              <a:rPr lang="ru-RU"/>
              <a:t>Личный кабинет</a:t>
            </a:r>
            <a:endParaRPr/>
          </a:p>
        </p:txBody>
      </p:sp>
      <p:sp>
        <p:nvSpPr>
          <p:cNvPr id="9" name="Title 8"/>
          <p:cNvSpPr>
            <a:spLocks noGrp="1"/>
          </p:cNvSpPr>
          <p:nvPr>
            <p:ph type="title" hasCustomPrompt="1"/>
          </p:nvPr>
        </p:nvSpPr>
        <p:spPr bwMode="auto">
          <a:xfrm>
            <a:off x="373840" y="272113"/>
            <a:ext cx="10515600" cy="549275"/>
          </a:xfrm>
          <a:prstGeom prst="rect">
            <a:avLst/>
          </a:prstGeom>
        </p:spPr>
        <p:txBody>
          <a:bodyPr/>
          <a:lstStyle/>
          <a:p>
            <a:pPr>
              <a:defRPr/>
            </a:pPr>
            <a:r>
              <a:rPr lang="en-US"/>
              <a:t>C</a:t>
            </a:r>
            <a:r>
              <a:rPr lang="ru-RU"/>
              <a:t>амозанятые</a:t>
            </a:r>
            <a:endParaRPr lang="ru-RU"/>
          </a:p>
        </p:txBody>
      </p:sp>
      <p:sp>
        <p:nvSpPr>
          <p:cNvPr id="5" name="Picture Placeholder 4"/>
          <p:cNvSpPr>
            <a:spLocks noGrp="1"/>
          </p:cNvSpPr>
          <p:nvPr>
            <p:ph type="pic" sz="quarter" idx="10"/>
          </p:nvPr>
        </p:nvSpPr>
        <p:spPr bwMode="auto">
          <a:xfrm>
            <a:off x="1906587" y="1282700"/>
            <a:ext cx="8378825" cy="4668838"/>
          </a:xfrm>
          <a:prstGeom prst="rect">
            <a:avLst/>
          </a:prstGeom>
        </p:spPr>
        <p:txBody>
          <a:bodyPr/>
          <a:lstStyle/>
          <a:p>
            <a:pPr>
              <a:defRPr/>
            </a:pPr>
            <a:r>
              <a:rPr lang="ru-RU"/>
              <a:t>Вставка рисунка</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Заголовок и картинка_2">
    <p:bg>
      <p:bgPr shadeToTitle="0">
        <a:blipFill>
          <a:blip r:embed="rId2">
            <a:lum/>
          </a:blip>
          <a:srcRect l="-29577" t="0" r="0" b="-24242"/>
          <a:stretch/>
        </a:blipFill>
      </p:bgPr>
    </p:bg>
    <p:spTree>
      <p:nvGrpSpPr>
        <p:cNvPr id="1" name=""/>
        <p:cNvGrpSpPr/>
        <p:nvPr/>
      </p:nvGrpSpPr>
      <p:grpSpPr bwMode="auto">
        <a:xfrm>
          <a:off x="0" y="0"/>
          <a:ext cx="0" cy="0"/>
          <a:chOff x="0" y="0"/>
          <a:chExt cx="0" cy="0"/>
        </a:xfrm>
      </p:grpSpPr>
      <p:sp>
        <p:nvSpPr>
          <p:cNvPr id="13" name="Text Placeholder 12"/>
          <p:cNvSpPr>
            <a:spLocks noGrp="1"/>
          </p:cNvSpPr>
          <p:nvPr>
            <p:ph type="body" sz="quarter" idx="11" hasCustomPrompt="1"/>
          </p:nvPr>
        </p:nvSpPr>
        <p:spPr bwMode="auto">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defRPr/>
            </a:pPr>
            <a:r>
              <a:rPr lang="ru-RU"/>
              <a:t>Личный кабинет</a:t>
            </a:r>
            <a:endParaRPr/>
          </a:p>
        </p:txBody>
      </p:sp>
      <p:sp>
        <p:nvSpPr>
          <p:cNvPr id="9" name="Title 8"/>
          <p:cNvSpPr>
            <a:spLocks noGrp="1"/>
          </p:cNvSpPr>
          <p:nvPr>
            <p:ph type="title" hasCustomPrompt="1"/>
          </p:nvPr>
        </p:nvSpPr>
        <p:spPr bwMode="auto">
          <a:xfrm>
            <a:off x="373840" y="272113"/>
            <a:ext cx="10515600" cy="549275"/>
          </a:xfrm>
          <a:prstGeom prst="rect">
            <a:avLst/>
          </a:prstGeom>
        </p:spPr>
        <p:txBody>
          <a:bodyPr/>
          <a:lstStyle/>
          <a:p>
            <a:pPr>
              <a:defRPr/>
            </a:pPr>
            <a:r>
              <a:rPr lang="en-US"/>
              <a:t>C</a:t>
            </a:r>
            <a:r>
              <a:rPr lang="ru-RU"/>
              <a:t>амозанятые</a:t>
            </a:r>
            <a:endParaRPr lang="ru-RU"/>
          </a:p>
        </p:txBody>
      </p:sp>
      <p:sp>
        <p:nvSpPr>
          <p:cNvPr id="5" name="Picture Placeholder 4"/>
          <p:cNvSpPr>
            <a:spLocks noGrp="1"/>
          </p:cNvSpPr>
          <p:nvPr>
            <p:ph type="pic" sz="quarter" idx="10"/>
          </p:nvPr>
        </p:nvSpPr>
        <p:spPr bwMode="auto">
          <a:xfrm>
            <a:off x="1906587" y="1282700"/>
            <a:ext cx="8378825" cy="4668838"/>
          </a:xfrm>
          <a:prstGeom prst="rect">
            <a:avLst/>
          </a:prstGeom>
        </p:spPr>
        <p:txBody>
          <a:bodyPr/>
          <a:lstStyle/>
          <a:p>
            <a:pPr>
              <a:defRPr/>
            </a:pPr>
            <a:r>
              <a:rPr lang="ru-RU"/>
              <a:t>Вставка рисунка</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Заголовок и картинка_3">
    <p:bg>
      <p:bgPr shadeToTitle="0">
        <a:blipFill>
          <a:blip r:embed="rId2">
            <a:lum/>
          </a:blip>
          <a:srcRect l="0" t="-20634" r="-37888" b="0"/>
          <a:stretch/>
        </a:blipFill>
      </p:bgPr>
    </p:bg>
    <p:spTree>
      <p:nvGrpSpPr>
        <p:cNvPr id="1" name=""/>
        <p:cNvGrpSpPr/>
        <p:nvPr/>
      </p:nvGrpSpPr>
      <p:grpSpPr bwMode="auto">
        <a:xfrm>
          <a:off x="0" y="0"/>
          <a:ext cx="0" cy="0"/>
          <a:chOff x="0" y="0"/>
          <a:chExt cx="0" cy="0"/>
        </a:xfrm>
      </p:grpSpPr>
      <p:sp>
        <p:nvSpPr>
          <p:cNvPr id="13" name="Text Placeholder 12"/>
          <p:cNvSpPr>
            <a:spLocks noGrp="1"/>
          </p:cNvSpPr>
          <p:nvPr>
            <p:ph type="body" sz="quarter" idx="11" hasCustomPrompt="1"/>
          </p:nvPr>
        </p:nvSpPr>
        <p:spPr bwMode="auto">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defRPr/>
            </a:pPr>
            <a:r>
              <a:rPr lang="ru-RU"/>
              <a:t>Личный кабинет</a:t>
            </a:r>
            <a:endParaRPr/>
          </a:p>
        </p:txBody>
      </p:sp>
      <p:sp>
        <p:nvSpPr>
          <p:cNvPr id="9" name="Title 8"/>
          <p:cNvSpPr>
            <a:spLocks noGrp="1"/>
          </p:cNvSpPr>
          <p:nvPr>
            <p:ph type="title" hasCustomPrompt="1"/>
          </p:nvPr>
        </p:nvSpPr>
        <p:spPr bwMode="auto">
          <a:xfrm>
            <a:off x="373840" y="272113"/>
            <a:ext cx="10515600" cy="549275"/>
          </a:xfrm>
          <a:prstGeom prst="rect">
            <a:avLst/>
          </a:prstGeom>
        </p:spPr>
        <p:txBody>
          <a:bodyPr/>
          <a:lstStyle/>
          <a:p>
            <a:pPr>
              <a:defRPr/>
            </a:pPr>
            <a:r>
              <a:rPr lang="en-US"/>
              <a:t>C</a:t>
            </a:r>
            <a:r>
              <a:rPr lang="ru-RU"/>
              <a:t>амозанятые</a:t>
            </a:r>
            <a:endParaRPr lang="ru-RU"/>
          </a:p>
        </p:txBody>
      </p:sp>
      <p:sp>
        <p:nvSpPr>
          <p:cNvPr id="5" name="Picture Placeholder 4"/>
          <p:cNvSpPr>
            <a:spLocks noGrp="1"/>
          </p:cNvSpPr>
          <p:nvPr>
            <p:ph type="pic" sz="quarter" idx="10"/>
          </p:nvPr>
        </p:nvSpPr>
        <p:spPr bwMode="auto">
          <a:xfrm>
            <a:off x="1906587" y="1282700"/>
            <a:ext cx="8378825" cy="4668838"/>
          </a:xfrm>
          <a:prstGeom prst="rect">
            <a:avLst/>
          </a:prstGeom>
        </p:spPr>
        <p:txBody>
          <a:bodyPr/>
          <a:lstStyle/>
          <a:p>
            <a:pPr>
              <a:defRPr/>
            </a:pPr>
            <a:r>
              <a:rPr lang="ru-RU"/>
              <a:t>Вставка рисунка</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Заголовок и картинки_1">
    <p:bg>
      <p:bgPr shadeToTitle="0">
        <a:solidFill>
          <a:schemeClr val="bg1"/>
        </a:solidFill>
      </p:bgPr>
    </p:bg>
    <p:spTree>
      <p:nvGrpSpPr>
        <p:cNvPr id="1" name=""/>
        <p:cNvGrpSpPr/>
        <p:nvPr/>
      </p:nvGrpSpPr>
      <p:grpSpPr bwMode="auto">
        <a:xfrm>
          <a:off x="0" y="0"/>
          <a:ext cx="0" cy="0"/>
          <a:chOff x="0" y="0"/>
          <a:chExt cx="0" cy="0"/>
        </a:xfrm>
      </p:grpSpPr>
      <p:sp>
        <p:nvSpPr>
          <p:cNvPr id="62" name="Picture Placeholder 3"/>
          <p:cNvSpPr>
            <a:spLocks noGrp="1"/>
          </p:cNvSpPr>
          <p:nvPr>
            <p:ph type="pic" sz="quarter" idx="34"/>
          </p:nvPr>
        </p:nvSpPr>
        <p:spPr bwMode="auto">
          <a:xfrm>
            <a:off x="2290947" y="4896868"/>
            <a:ext cx="1231056" cy="1225978"/>
          </a:xfrm>
          <a:prstGeom prst="rect">
            <a:avLst/>
          </a:prstGeom>
        </p:spPr>
        <p:txBody>
          <a:bodyPr/>
          <a:lstStyle>
            <a:lvl1pPr>
              <a:defRPr sz="1400"/>
            </a:lvl1pPr>
          </a:lstStyle>
          <a:p>
            <a:pPr>
              <a:defRPr/>
            </a:pPr>
            <a:r>
              <a:rPr lang="ru-RU"/>
              <a:t>Вставка рисунка</a:t>
            </a:r>
            <a:endParaRPr lang="ru-RU"/>
          </a:p>
        </p:txBody>
      </p:sp>
      <p:sp>
        <p:nvSpPr>
          <p:cNvPr id="55" name="Picture Placeholder 3"/>
          <p:cNvSpPr>
            <a:spLocks noGrp="1"/>
          </p:cNvSpPr>
          <p:nvPr>
            <p:ph type="pic" sz="quarter" idx="27"/>
          </p:nvPr>
        </p:nvSpPr>
        <p:spPr bwMode="auto">
          <a:xfrm>
            <a:off x="690456" y="3386718"/>
            <a:ext cx="1231056" cy="1225978"/>
          </a:xfrm>
          <a:prstGeom prst="rect">
            <a:avLst/>
          </a:prstGeom>
        </p:spPr>
        <p:txBody>
          <a:bodyPr/>
          <a:lstStyle>
            <a:lvl1pPr>
              <a:defRPr sz="1400"/>
            </a:lvl1pPr>
          </a:lstStyle>
          <a:p>
            <a:pPr>
              <a:defRPr/>
            </a:pPr>
            <a:r>
              <a:rPr lang="ru-RU"/>
              <a:t>Вставка рисунка</a:t>
            </a:r>
            <a:endParaRPr lang="ru-RU"/>
          </a:p>
        </p:txBody>
      </p:sp>
      <p:sp>
        <p:nvSpPr>
          <p:cNvPr id="49" name="Picture Placeholder 3"/>
          <p:cNvSpPr>
            <a:spLocks noGrp="1"/>
          </p:cNvSpPr>
          <p:nvPr>
            <p:ph type="pic" sz="quarter" idx="22"/>
          </p:nvPr>
        </p:nvSpPr>
        <p:spPr bwMode="auto">
          <a:xfrm>
            <a:off x="3891438" y="1876568"/>
            <a:ext cx="1231056" cy="1225978"/>
          </a:xfrm>
          <a:prstGeom prst="rect">
            <a:avLst/>
          </a:prstGeom>
        </p:spPr>
        <p:txBody>
          <a:bodyPr/>
          <a:lstStyle>
            <a:lvl1pPr>
              <a:defRPr sz="1400"/>
            </a:lvl1pPr>
          </a:lstStyle>
          <a:p>
            <a:pPr>
              <a:defRPr/>
            </a:pPr>
            <a:r>
              <a:rPr lang="ru-RU"/>
              <a:t>Вставка рисунка</a:t>
            </a:r>
            <a:endParaRPr lang="ru-RU"/>
          </a:p>
        </p:txBody>
      </p:sp>
      <p:sp>
        <p:nvSpPr>
          <p:cNvPr id="51" name="Picture Placeholder 3"/>
          <p:cNvSpPr>
            <a:spLocks noGrp="1"/>
          </p:cNvSpPr>
          <p:nvPr>
            <p:ph type="pic" sz="quarter" idx="23"/>
          </p:nvPr>
        </p:nvSpPr>
        <p:spPr bwMode="auto">
          <a:xfrm>
            <a:off x="5490683" y="1876568"/>
            <a:ext cx="1231056" cy="1225978"/>
          </a:xfrm>
          <a:prstGeom prst="rect">
            <a:avLst/>
          </a:prstGeom>
        </p:spPr>
        <p:txBody>
          <a:bodyPr/>
          <a:lstStyle>
            <a:lvl1pPr>
              <a:defRPr sz="1400"/>
            </a:lvl1pPr>
          </a:lstStyle>
          <a:p>
            <a:pPr>
              <a:defRPr/>
            </a:pPr>
            <a:r>
              <a:rPr lang="ru-RU"/>
              <a:t>Вставка рисунка</a:t>
            </a:r>
            <a:endParaRPr lang="ru-RU"/>
          </a:p>
        </p:txBody>
      </p:sp>
      <p:sp>
        <p:nvSpPr>
          <p:cNvPr id="52" name="Picture Placeholder 3"/>
          <p:cNvSpPr>
            <a:spLocks noGrp="1"/>
          </p:cNvSpPr>
          <p:nvPr>
            <p:ph type="pic" sz="quarter" idx="24"/>
          </p:nvPr>
        </p:nvSpPr>
        <p:spPr bwMode="auto">
          <a:xfrm>
            <a:off x="7089928" y="1876568"/>
            <a:ext cx="1231056" cy="1225978"/>
          </a:xfrm>
          <a:prstGeom prst="rect">
            <a:avLst/>
          </a:prstGeom>
        </p:spPr>
        <p:txBody>
          <a:bodyPr/>
          <a:lstStyle>
            <a:lvl1pPr>
              <a:defRPr sz="1400"/>
            </a:lvl1pPr>
          </a:lstStyle>
          <a:p>
            <a:pPr>
              <a:defRPr/>
            </a:pPr>
            <a:r>
              <a:rPr lang="ru-RU"/>
              <a:t>Вставка рисунка</a:t>
            </a:r>
            <a:endParaRPr lang="ru-RU"/>
          </a:p>
        </p:txBody>
      </p:sp>
      <p:sp>
        <p:nvSpPr>
          <p:cNvPr id="53" name="Picture Placeholder 3"/>
          <p:cNvSpPr>
            <a:spLocks noGrp="1"/>
          </p:cNvSpPr>
          <p:nvPr>
            <p:ph type="pic" sz="quarter" idx="25"/>
          </p:nvPr>
        </p:nvSpPr>
        <p:spPr bwMode="auto">
          <a:xfrm>
            <a:off x="8689173" y="1876568"/>
            <a:ext cx="1231056" cy="1225978"/>
          </a:xfrm>
          <a:prstGeom prst="rect">
            <a:avLst/>
          </a:prstGeom>
        </p:spPr>
        <p:txBody>
          <a:bodyPr/>
          <a:lstStyle>
            <a:lvl1pPr>
              <a:defRPr sz="1400"/>
            </a:lvl1pPr>
          </a:lstStyle>
          <a:p>
            <a:pPr>
              <a:defRPr/>
            </a:pPr>
            <a:r>
              <a:rPr lang="ru-RU"/>
              <a:t>Вставка рисунка</a:t>
            </a:r>
            <a:endParaRPr lang="ru-RU"/>
          </a:p>
        </p:txBody>
      </p:sp>
      <p:sp>
        <p:nvSpPr>
          <p:cNvPr id="54" name="Picture Placeholder 3"/>
          <p:cNvSpPr>
            <a:spLocks noGrp="1"/>
          </p:cNvSpPr>
          <p:nvPr>
            <p:ph type="pic" sz="quarter" idx="26"/>
          </p:nvPr>
        </p:nvSpPr>
        <p:spPr bwMode="auto">
          <a:xfrm>
            <a:off x="10288418" y="1876568"/>
            <a:ext cx="1231056" cy="1225978"/>
          </a:xfrm>
          <a:prstGeom prst="rect">
            <a:avLst/>
          </a:prstGeom>
        </p:spPr>
        <p:txBody>
          <a:bodyPr/>
          <a:lstStyle>
            <a:lvl1pPr>
              <a:defRPr sz="1400"/>
            </a:lvl1pPr>
          </a:lstStyle>
          <a:p>
            <a:pPr>
              <a:defRPr/>
            </a:pPr>
            <a:r>
              <a:rPr lang="ru-RU"/>
              <a:t>Вставка рисунка</a:t>
            </a:r>
            <a:endParaRPr lang="ru-RU"/>
          </a:p>
        </p:txBody>
      </p:sp>
      <p:sp>
        <p:nvSpPr>
          <p:cNvPr id="47" name="Picture Placeholder 3"/>
          <p:cNvSpPr>
            <a:spLocks noGrp="1"/>
          </p:cNvSpPr>
          <p:nvPr>
            <p:ph type="pic" sz="quarter" idx="21"/>
          </p:nvPr>
        </p:nvSpPr>
        <p:spPr bwMode="auto">
          <a:xfrm>
            <a:off x="690456" y="1876568"/>
            <a:ext cx="1231056" cy="1225978"/>
          </a:xfrm>
          <a:prstGeom prst="rect">
            <a:avLst/>
          </a:prstGeom>
        </p:spPr>
        <p:txBody>
          <a:bodyPr/>
          <a:lstStyle>
            <a:lvl1pPr>
              <a:defRPr sz="1400"/>
            </a:lvl1pPr>
          </a:lstStyle>
          <a:p>
            <a:pPr>
              <a:defRPr/>
            </a:pPr>
            <a:r>
              <a:rPr lang="ru-RU"/>
              <a:t>Вставка рисунка</a:t>
            </a:r>
            <a:endParaRPr lang="ru-RU"/>
          </a:p>
        </p:txBody>
      </p:sp>
      <p:sp>
        <p:nvSpPr>
          <p:cNvPr id="45" name="Picture Placeholder 3"/>
          <p:cNvSpPr>
            <a:spLocks noGrp="1"/>
          </p:cNvSpPr>
          <p:nvPr>
            <p:ph type="pic" sz="quarter" idx="16"/>
          </p:nvPr>
        </p:nvSpPr>
        <p:spPr bwMode="auto">
          <a:xfrm>
            <a:off x="2290947" y="1876568"/>
            <a:ext cx="1231056" cy="1225978"/>
          </a:xfrm>
          <a:prstGeom prst="rect">
            <a:avLst/>
          </a:prstGeom>
        </p:spPr>
        <p:txBody>
          <a:bodyPr/>
          <a:lstStyle>
            <a:lvl1pPr>
              <a:defRPr sz="1400"/>
            </a:lvl1pPr>
          </a:lstStyle>
          <a:p>
            <a:pPr>
              <a:defRPr/>
            </a:pPr>
            <a:r>
              <a:rPr lang="ru-RU"/>
              <a:t>Вставка рисунка</a:t>
            </a:r>
            <a:endParaRPr lang="ru-RU"/>
          </a:p>
        </p:txBody>
      </p:sp>
      <p:sp>
        <p:nvSpPr>
          <p:cNvPr id="31" name="Title 1"/>
          <p:cNvSpPr>
            <a:spLocks noGrp="1"/>
          </p:cNvSpPr>
          <p:nvPr>
            <p:ph type="title" hasCustomPrompt="1"/>
          </p:nvPr>
        </p:nvSpPr>
        <p:spPr bwMode="auto">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defRPr/>
            </a:pPr>
            <a:r>
              <a:rPr lang="ru-RU" sz="3200" b="1">
                <a:solidFill>
                  <a:schemeClr val="tx1">
                    <a:lumMod val="95000"/>
                    <a:lumOff val="5000"/>
                  </a:schemeClr>
                </a:solidFill>
                <a:latin typeface="Verdana"/>
                <a:ea typeface="Verdana"/>
                <a:cs typeface="Verdana"/>
              </a:rPr>
              <a:t>Разработка ПО</a:t>
            </a:r>
            <a:endParaRPr sz="3200" b="1">
              <a:solidFill>
                <a:schemeClr val="tx1">
                  <a:lumMod val="95000"/>
                  <a:lumOff val="5000"/>
                </a:schemeClr>
              </a:solidFill>
              <a:latin typeface="Verdana"/>
              <a:ea typeface="Verdana"/>
              <a:cs typeface="Verdana"/>
            </a:endParaRPr>
          </a:p>
        </p:txBody>
      </p:sp>
      <p:sp>
        <p:nvSpPr>
          <p:cNvPr id="33" name="Text Placeholder 3"/>
          <p:cNvSpPr>
            <a:spLocks noGrp="1"/>
          </p:cNvSpPr>
          <p:nvPr>
            <p:ph type="body" sz="quarter" idx="10" hasCustomPrompt="1"/>
          </p:nvPr>
        </p:nvSpPr>
        <p:spPr bwMode="auto">
          <a:xfrm>
            <a:off x="396324" y="854812"/>
            <a:ext cx="4933950" cy="430887"/>
          </a:xfrm>
          <a:prstGeom prst="rect">
            <a:avLst/>
          </a:prstGeom>
        </p:spPr>
        <p:txBody>
          <a:bodyPr/>
          <a:lstStyle>
            <a:lvl1pPr>
              <a:lnSpc>
                <a:spcPct val="100000"/>
              </a:lnSpc>
              <a:defRPr/>
            </a:lvl1pPr>
          </a:lstStyle>
          <a:p>
            <a:pPr>
              <a:spcBef>
                <a:spcPts val="500"/>
              </a:spcBef>
              <a:spcAft>
                <a:spcPts val="500"/>
              </a:spcAft>
              <a:defRPr/>
            </a:pPr>
            <a:r>
              <a:rPr lang="ru-RU" sz="2200" b="1">
                <a:solidFill>
                  <a:schemeClr val="tx1">
                    <a:lumMod val="95000"/>
                    <a:lumOff val="5000"/>
                  </a:schemeClr>
                </a:solidFill>
                <a:latin typeface="Verdana"/>
                <a:ea typeface="Verdana"/>
                <a:cs typeface="Verdana"/>
              </a:rPr>
              <a:t>Технологии</a:t>
            </a:r>
            <a:endParaRPr sz="2200" b="1">
              <a:solidFill>
                <a:schemeClr val="tx1">
                  <a:lumMod val="95000"/>
                  <a:lumOff val="5000"/>
                </a:schemeClr>
              </a:solidFill>
              <a:latin typeface="Verdana"/>
              <a:ea typeface="Verdana"/>
              <a:cs typeface="Verdana"/>
            </a:endParaRPr>
          </a:p>
        </p:txBody>
      </p:sp>
      <p:sp>
        <p:nvSpPr>
          <p:cNvPr id="56" name="Picture Placeholder 3"/>
          <p:cNvSpPr>
            <a:spLocks noGrp="1"/>
          </p:cNvSpPr>
          <p:nvPr>
            <p:ph type="pic" sz="quarter" idx="28"/>
          </p:nvPr>
        </p:nvSpPr>
        <p:spPr bwMode="auto">
          <a:xfrm>
            <a:off x="3891438" y="3386718"/>
            <a:ext cx="1231056" cy="1225978"/>
          </a:xfrm>
          <a:prstGeom prst="rect">
            <a:avLst/>
          </a:prstGeom>
        </p:spPr>
        <p:txBody>
          <a:bodyPr/>
          <a:lstStyle>
            <a:lvl1pPr>
              <a:defRPr sz="1400"/>
            </a:lvl1pPr>
          </a:lstStyle>
          <a:p>
            <a:pPr>
              <a:defRPr/>
            </a:pPr>
            <a:r>
              <a:rPr lang="ru-RU"/>
              <a:t>Вставка рисунка</a:t>
            </a:r>
            <a:endParaRPr lang="ru-RU"/>
          </a:p>
        </p:txBody>
      </p:sp>
      <p:sp>
        <p:nvSpPr>
          <p:cNvPr id="57" name="Picture Placeholder 3"/>
          <p:cNvSpPr>
            <a:spLocks noGrp="1"/>
          </p:cNvSpPr>
          <p:nvPr>
            <p:ph type="pic" sz="quarter" idx="29"/>
          </p:nvPr>
        </p:nvSpPr>
        <p:spPr bwMode="auto">
          <a:xfrm>
            <a:off x="5490683" y="3386718"/>
            <a:ext cx="1231056" cy="1225978"/>
          </a:xfrm>
          <a:prstGeom prst="rect">
            <a:avLst/>
          </a:prstGeom>
        </p:spPr>
        <p:txBody>
          <a:bodyPr/>
          <a:lstStyle>
            <a:lvl1pPr>
              <a:defRPr sz="1400"/>
            </a:lvl1pPr>
          </a:lstStyle>
          <a:p>
            <a:pPr>
              <a:defRPr/>
            </a:pPr>
            <a:r>
              <a:rPr lang="ru-RU"/>
              <a:t>Вставка рисунка</a:t>
            </a:r>
            <a:endParaRPr lang="ru-RU"/>
          </a:p>
        </p:txBody>
      </p:sp>
      <p:sp>
        <p:nvSpPr>
          <p:cNvPr id="58" name="Picture Placeholder 3"/>
          <p:cNvSpPr>
            <a:spLocks noGrp="1"/>
          </p:cNvSpPr>
          <p:nvPr>
            <p:ph type="pic" sz="quarter" idx="30"/>
          </p:nvPr>
        </p:nvSpPr>
        <p:spPr bwMode="auto">
          <a:xfrm>
            <a:off x="7089928" y="3386718"/>
            <a:ext cx="1231056" cy="1225978"/>
          </a:xfrm>
          <a:prstGeom prst="rect">
            <a:avLst/>
          </a:prstGeom>
        </p:spPr>
        <p:txBody>
          <a:bodyPr/>
          <a:lstStyle>
            <a:lvl1pPr>
              <a:defRPr sz="1400"/>
            </a:lvl1pPr>
          </a:lstStyle>
          <a:p>
            <a:pPr>
              <a:defRPr/>
            </a:pPr>
            <a:r>
              <a:rPr lang="ru-RU"/>
              <a:t>Вставка рисунка</a:t>
            </a:r>
            <a:endParaRPr lang="ru-RU"/>
          </a:p>
        </p:txBody>
      </p:sp>
      <p:sp>
        <p:nvSpPr>
          <p:cNvPr id="59" name="Picture Placeholder 3"/>
          <p:cNvSpPr>
            <a:spLocks noGrp="1"/>
          </p:cNvSpPr>
          <p:nvPr>
            <p:ph type="pic" sz="quarter" idx="31"/>
          </p:nvPr>
        </p:nvSpPr>
        <p:spPr bwMode="auto">
          <a:xfrm>
            <a:off x="8689173" y="3386718"/>
            <a:ext cx="1231056" cy="1225978"/>
          </a:xfrm>
          <a:prstGeom prst="rect">
            <a:avLst/>
          </a:prstGeom>
        </p:spPr>
        <p:txBody>
          <a:bodyPr/>
          <a:lstStyle>
            <a:lvl1pPr>
              <a:defRPr sz="1400"/>
            </a:lvl1pPr>
          </a:lstStyle>
          <a:p>
            <a:pPr>
              <a:defRPr/>
            </a:pPr>
            <a:r>
              <a:rPr lang="ru-RU"/>
              <a:t>Вставка рисунка</a:t>
            </a:r>
            <a:endParaRPr lang="ru-RU"/>
          </a:p>
        </p:txBody>
      </p:sp>
      <p:sp>
        <p:nvSpPr>
          <p:cNvPr id="60" name="Picture Placeholder 3"/>
          <p:cNvSpPr>
            <a:spLocks noGrp="1"/>
          </p:cNvSpPr>
          <p:nvPr>
            <p:ph type="pic" sz="quarter" idx="32"/>
          </p:nvPr>
        </p:nvSpPr>
        <p:spPr bwMode="auto">
          <a:xfrm>
            <a:off x="10288418" y="3386718"/>
            <a:ext cx="1231056" cy="1225978"/>
          </a:xfrm>
          <a:prstGeom prst="rect">
            <a:avLst/>
          </a:prstGeom>
        </p:spPr>
        <p:txBody>
          <a:bodyPr/>
          <a:lstStyle>
            <a:lvl1pPr>
              <a:defRPr sz="1400"/>
            </a:lvl1pPr>
          </a:lstStyle>
          <a:p>
            <a:pPr>
              <a:defRPr/>
            </a:pPr>
            <a:r>
              <a:rPr lang="ru-RU"/>
              <a:t>Вставка рисунка</a:t>
            </a:r>
            <a:endParaRPr lang="ru-RU"/>
          </a:p>
        </p:txBody>
      </p:sp>
      <p:sp>
        <p:nvSpPr>
          <p:cNvPr id="61" name="Picture Placeholder 3"/>
          <p:cNvSpPr>
            <a:spLocks noGrp="1"/>
          </p:cNvSpPr>
          <p:nvPr>
            <p:ph type="pic" sz="quarter" idx="33"/>
          </p:nvPr>
        </p:nvSpPr>
        <p:spPr bwMode="auto">
          <a:xfrm>
            <a:off x="2290947" y="3386718"/>
            <a:ext cx="1231056" cy="1225978"/>
          </a:xfrm>
          <a:prstGeom prst="rect">
            <a:avLst/>
          </a:prstGeom>
        </p:spPr>
        <p:txBody>
          <a:bodyPr/>
          <a:lstStyle>
            <a:lvl1pPr>
              <a:defRPr sz="1400"/>
            </a:lvl1pPr>
          </a:lstStyle>
          <a:p>
            <a:pPr>
              <a:defRPr/>
            </a:pPr>
            <a:r>
              <a:rPr lang="ru-RU"/>
              <a:t>Вставка рисунка</a:t>
            </a:r>
            <a:endParaRPr lang="ru-RU"/>
          </a:p>
        </p:txBody>
      </p:sp>
      <p:sp>
        <p:nvSpPr>
          <p:cNvPr id="63" name="Picture Placeholder 3"/>
          <p:cNvSpPr>
            <a:spLocks noGrp="1"/>
          </p:cNvSpPr>
          <p:nvPr>
            <p:ph type="pic" sz="quarter" idx="35"/>
          </p:nvPr>
        </p:nvSpPr>
        <p:spPr bwMode="auto">
          <a:xfrm>
            <a:off x="690456" y="4896868"/>
            <a:ext cx="1231056" cy="1225978"/>
          </a:xfrm>
          <a:prstGeom prst="rect">
            <a:avLst/>
          </a:prstGeom>
        </p:spPr>
        <p:txBody>
          <a:bodyPr/>
          <a:lstStyle>
            <a:lvl1pPr>
              <a:defRPr sz="1400"/>
            </a:lvl1pPr>
          </a:lstStyle>
          <a:p>
            <a:pPr>
              <a:defRPr/>
            </a:pPr>
            <a:r>
              <a:rPr lang="ru-RU"/>
              <a:t>Вставка рисунка</a:t>
            </a:r>
            <a:endParaRPr lang="ru-RU"/>
          </a:p>
        </p:txBody>
      </p:sp>
      <p:sp>
        <p:nvSpPr>
          <p:cNvPr id="64" name="Picture Placeholder 3"/>
          <p:cNvSpPr>
            <a:spLocks noGrp="1"/>
          </p:cNvSpPr>
          <p:nvPr>
            <p:ph type="pic" sz="quarter" idx="36"/>
          </p:nvPr>
        </p:nvSpPr>
        <p:spPr bwMode="auto">
          <a:xfrm>
            <a:off x="3891438" y="4896868"/>
            <a:ext cx="1231056" cy="1225978"/>
          </a:xfrm>
          <a:prstGeom prst="rect">
            <a:avLst/>
          </a:prstGeom>
        </p:spPr>
        <p:txBody>
          <a:bodyPr/>
          <a:lstStyle>
            <a:lvl1pPr>
              <a:defRPr sz="1400"/>
            </a:lvl1pPr>
          </a:lstStyle>
          <a:p>
            <a:pPr>
              <a:defRPr/>
            </a:pPr>
            <a:r>
              <a:rPr lang="ru-RU"/>
              <a:t>Вставка рисунка</a:t>
            </a:r>
            <a:endParaRPr lang="ru-RU"/>
          </a:p>
        </p:txBody>
      </p:sp>
      <p:sp>
        <p:nvSpPr>
          <p:cNvPr id="65" name="Picture Placeholder 3"/>
          <p:cNvSpPr>
            <a:spLocks noGrp="1"/>
          </p:cNvSpPr>
          <p:nvPr>
            <p:ph type="pic" sz="quarter" idx="37"/>
          </p:nvPr>
        </p:nvSpPr>
        <p:spPr bwMode="auto">
          <a:xfrm>
            <a:off x="5490683" y="4896868"/>
            <a:ext cx="1231056" cy="1225978"/>
          </a:xfrm>
          <a:prstGeom prst="rect">
            <a:avLst/>
          </a:prstGeom>
        </p:spPr>
        <p:txBody>
          <a:bodyPr/>
          <a:lstStyle>
            <a:lvl1pPr>
              <a:defRPr sz="1400"/>
            </a:lvl1pPr>
          </a:lstStyle>
          <a:p>
            <a:pPr>
              <a:defRPr/>
            </a:pPr>
            <a:r>
              <a:rPr lang="ru-RU"/>
              <a:t>Вставка рисунка</a:t>
            </a:r>
            <a:endParaRPr lang="ru-RU"/>
          </a:p>
        </p:txBody>
      </p:sp>
      <p:sp>
        <p:nvSpPr>
          <p:cNvPr id="66" name="Picture Placeholder 3"/>
          <p:cNvSpPr>
            <a:spLocks noGrp="1"/>
          </p:cNvSpPr>
          <p:nvPr>
            <p:ph type="pic" sz="quarter" idx="38"/>
          </p:nvPr>
        </p:nvSpPr>
        <p:spPr bwMode="auto">
          <a:xfrm>
            <a:off x="7089928" y="4896868"/>
            <a:ext cx="1231056" cy="1225978"/>
          </a:xfrm>
          <a:prstGeom prst="rect">
            <a:avLst/>
          </a:prstGeom>
        </p:spPr>
        <p:txBody>
          <a:bodyPr/>
          <a:lstStyle>
            <a:lvl1pPr>
              <a:defRPr sz="1400"/>
            </a:lvl1pPr>
          </a:lstStyle>
          <a:p>
            <a:pPr>
              <a:defRPr/>
            </a:pPr>
            <a:r>
              <a:rPr lang="ru-RU"/>
              <a:t>Вставка рисунка</a:t>
            </a:r>
            <a:endParaRPr lang="ru-RU"/>
          </a:p>
        </p:txBody>
      </p:sp>
      <p:sp>
        <p:nvSpPr>
          <p:cNvPr id="67" name="Picture Placeholder 3"/>
          <p:cNvSpPr>
            <a:spLocks noGrp="1"/>
          </p:cNvSpPr>
          <p:nvPr>
            <p:ph type="pic" sz="quarter" idx="39"/>
          </p:nvPr>
        </p:nvSpPr>
        <p:spPr bwMode="auto">
          <a:xfrm>
            <a:off x="8689173" y="4896868"/>
            <a:ext cx="1231056" cy="1225978"/>
          </a:xfrm>
          <a:prstGeom prst="rect">
            <a:avLst/>
          </a:prstGeom>
        </p:spPr>
        <p:txBody>
          <a:bodyPr/>
          <a:lstStyle>
            <a:lvl1pPr>
              <a:defRPr sz="1400"/>
            </a:lvl1pPr>
          </a:lstStyle>
          <a:p>
            <a:pPr>
              <a:defRPr/>
            </a:pPr>
            <a:r>
              <a:rPr lang="ru-RU"/>
              <a:t>Вставка рисунка</a:t>
            </a:r>
            <a:endParaRPr lang="ru-RU"/>
          </a:p>
        </p:txBody>
      </p:sp>
      <p:sp>
        <p:nvSpPr>
          <p:cNvPr id="68" name="Picture Placeholder 3"/>
          <p:cNvSpPr>
            <a:spLocks noGrp="1"/>
          </p:cNvSpPr>
          <p:nvPr>
            <p:ph type="pic" sz="quarter" idx="40"/>
          </p:nvPr>
        </p:nvSpPr>
        <p:spPr bwMode="auto">
          <a:xfrm>
            <a:off x="10288418" y="4896868"/>
            <a:ext cx="1231056" cy="1225978"/>
          </a:xfrm>
          <a:prstGeom prst="rect">
            <a:avLst/>
          </a:prstGeom>
        </p:spPr>
        <p:txBody>
          <a:bodyPr/>
          <a:lstStyle>
            <a:lvl1pPr>
              <a:defRPr sz="1400"/>
            </a:lvl1pPr>
          </a:lstStyle>
          <a:p>
            <a:pPr>
              <a:defRPr/>
            </a:pPr>
            <a:r>
              <a:rPr lang="ru-RU"/>
              <a:t>Вставка рисунка</a:t>
            </a:r>
            <a:endParaRPr lang="ru-RU"/>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Сертификаты">
    <p:bg>
      <p:bgPr shadeToTitle="0">
        <a:blipFill>
          <a:blip r:embed="rId2">
            <a:lum/>
          </a:blip>
          <a:srcRect l="0" t="-20000" r="-35483" b="0"/>
          <a:stretch/>
        </a:blipFill>
      </p:bgPr>
    </p:bg>
    <p:spTree>
      <p:nvGrpSpPr>
        <p:cNvPr id="1" name=""/>
        <p:cNvGrpSpPr/>
        <p:nvPr/>
      </p:nvGrpSpPr>
      <p:grpSpPr bwMode="auto">
        <a:xfrm>
          <a:off x="0" y="0"/>
          <a:ext cx="0" cy="0"/>
          <a:chOff x="0" y="0"/>
          <a:chExt cx="0" cy="0"/>
        </a:xfrm>
      </p:grpSpPr>
      <p:sp>
        <p:nvSpPr>
          <p:cNvPr id="3" name="Picture Placeholder 2"/>
          <p:cNvSpPr>
            <a:spLocks noGrp="1"/>
          </p:cNvSpPr>
          <p:nvPr>
            <p:ph type="pic" sz="quarter" idx="11"/>
          </p:nvPr>
        </p:nvSpPr>
        <p:spPr bwMode="auto">
          <a:xfrm>
            <a:off x="2708275" y="1722438"/>
            <a:ext cx="1506538" cy="2146300"/>
          </a:xfrm>
          <a:prstGeom prst="rect">
            <a:avLst/>
          </a:prstGeom>
        </p:spPr>
        <p:txBody>
          <a:bodyPr/>
          <a:lstStyle/>
          <a:p>
            <a:pPr>
              <a:defRPr/>
            </a:pPr>
            <a:r>
              <a:rPr lang="ru-RU"/>
              <a:t>Вставка рисунка</a:t>
            </a:r>
            <a:endParaRPr/>
          </a:p>
        </p:txBody>
      </p:sp>
      <p:sp>
        <p:nvSpPr>
          <p:cNvPr id="15" name="Picture Placeholder 2"/>
          <p:cNvSpPr>
            <a:spLocks noGrp="1"/>
          </p:cNvSpPr>
          <p:nvPr>
            <p:ph type="pic" sz="quarter" idx="12"/>
          </p:nvPr>
        </p:nvSpPr>
        <p:spPr bwMode="auto">
          <a:xfrm>
            <a:off x="2708275" y="4226310"/>
            <a:ext cx="1506538" cy="2146300"/>
          </a:xfrm>
          <a:prstGeom prst="rect">
            <a:avLst/>
          </a:prstGeom>
        </p:spPr>
        <p:txBody>
          <a:bodyPr/>
          <a:lstStyle/>
          <a:p>
            <a:pPr>
              <a:defRPr/>
            </a:pPr>
            <a:r>
              <a:rPr lang="ru-RU"/>
              <a:t>Вставка рисунка</a:t>
            </a:r>
            <a:endParaRPr/>
          </a:p>
        </p:txBody>
      </p:sp>
      <p:sp>
        <p:nvSpPr>
          <p:cNvPr id="17" name="Picture Placeholder 2"/>
          <p:cNvSpPr>
            <a:spLocks noGrp="1"/>
          </p:cNvSpPr>
          <p:nvPr>
            <p:ph type="pic" sz="quarter" idx="13"/>
          </p:nvPr>
        </p:nvSpPr>
        <p:spPr bwMode="auto">
          <a:xfrm>
            <a:off x="4871247" y="2039366"/>
            <a:ext cx="2146402" cy="1520098"/>
          </a:xfrm>
          <a:prstGeom prst="rect">
            <a:avLst/>
          </a:prstGeom>
        </p:spPr>
        <p:txBody>
          <a:bodyPr/>
          <a:lstStyle/>
          <a:p>
            <a:pPr>
              <a:defRPr/>
            </a:pPr>
            <a:r>
              <a:rPr lang="ru-RU"/>
              <a:t>Вставка рисунка</a:t>
            </a:r>
            <a:endParaRPr/>
          </a:p>
        </p:txBody>
      </p:sp>
      <p:sp>
        <p:nvSpPr>
          <p:cNvPr id="19" name="Picture Placeholder 2"/>
          <p:cNvSpPr>
            <a:spLocks noGrp="1"/>
          </p:cNvSpPr>
          <p:nvPr>
            <p:ph type="pic" sz="quarter" idx="14"/>
          </p:nvPr>
        </p:nvSpPr>
        <p:spPr bwMode="auto">
          <a:xfrm>
            <a:off x="7343784" y="2039366"/>
            <a:ext cx="2146402" cy="1520098"/>
          </a:xfrm>
          <a:prstGeom prst="rect">
            <a:avLst/>
          </a:prstGeom>
        </p:spPr>
        <p:txBody>
          <a:bodyPr/>
          <a:lstStyle/>
          <a:p>
            <a:pPr>
              <a:defRPr/>
            </a:pPr>
            <a:r>
              <a:rPr lang="ru-RU"/>
              <a:t>Вставка рисунка</a:t>
            </a:r>
            <a:endParaRPr/>
          </a:p>
        </p:txBody>
      </p:sp>
      <p:sp>
        <p:nvSpPr>
          <p:cNvPr id="21" name="Picture Placeholder 2"/>
          <p:cNvSpPr>
            <a:spLocks noGrp="1"/>
          </p:cNvSpPr>
          <p:nvPr>
            <p:ph type="pic" sz="quarter" idx="15"/>
          </p:nvPr>
        </p:nvSpPr>
        <p:spPr bwMode="auto">
          <a:xfrm>
            <a:off x="7343784" y="4539359"/>
            <a:ext cx="2146402" cy="1520098"/>
          </a:xfrm>
          <a:prstGeom prst="rect">
            <a:avLst/>
          </a:prstGeom>
        </p:spPr>
        <p:txBody>
          <a:bodyPr/>
          <a:lstStyle/>
          <a:p>
            <a:pPr>
              <a:defRPr/>
            </a:pPr>
            <a:r>
              <a:rPr lang="ru-RU"/>
              <a:t>Вставка рисунка</a:t>
            </a:r>
            <a:endParaRPr/>
          </a:p>
        </p:txBody>
      </p:sp>
      <p:sp>
        <p:nvSpPr>
          <p:cNvPr id="22" name="Picture Placeholder 2"/>
          <p:cNvSpPr>
            <a:spLocks noGrp="1"/>
          </p:cNvSpPr>
          <p:nvPr>
            <p:ph type="pic" sz="quarter" idx="16"/>
          </p:nvPr>
        </p:nvSpPr>
        <p:spPr bwMode="auto">
          <a:xfrm>
            <a:off x="4871247" y="4539359"/>
            <a:ext cx="2146402" cy="1520098"/>
          </a:xfrm>
          <a:prstGeom prst="rect">
            <a:avLst/>
          </a:prstGeom>
        </p:spPr>
        <p:txBody>
          <a:bodyPr/>
          <a:lstStyle/>
          <a:p>
            <a:pPr>
              <a:defRPr/>
            </a:pPr>
            <a:r>
              <a:rPr lang="ru-RU"/>
              <a:t>Вставка рисунка</a:t>
            </a:r>
            <a:endParaRPr/>
          </a:p>
        </p:txBody>
      </p:sp>
      <p:sp>
        <p:nvSpPr>
          <p:cNvPr id="11" name="Title 1"/>
          <p:cNvSpPr>
            <a:spLocks noGrp="1"/>
          </p:cNvSpPr>
          <p:nvPr>
            <p:ph type="title" hasCustomPrompt="1"/>
          </p:nvPr>
        </p:nvSpPr>
        <p:spPr bwMode="auto">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defRPr/>
            </a:pPr>
            <a:r>
              <a:rPr lang="ru-RU" sz="3200" b="1">
                <a:solidFill>
                  <a:schemeClr val="tx1">
                    <a:lumMod val="95000"/>
                    <a:lumOff val="5000"/>
                  </a:schemeClr>
                </a:solidFill>
                <a:latin typeface="Verdana"/>
                <a:ea typeface="Verdana"/>
                <a:cs typeface="Verdana"/>
              </a:rPr>
              <a:t>Разработка ПО</a:t>
            </a:r>
            <a:endParaRPr sz="3200" b="1">
              <a:solidFill>
                <a:schemeClr val="tx1">
                  <a:lumMod val="95000"/>
                  <a:lumOff val="5000"/>
                </a:schemeClr>
              </a:solidFill>
              <a:latin typeface="Verdana"/>
              <a:ea typeface="Verdana"/>
              <a:cs typeface="Verdana"/>
            </a:endParaRPr>
          </a:p>
        </p:txBody>
      </p:sp>
      <p:sp>
        <p:nvSpPr>
          <p:cNvPr id="13" name="Text Placeholder 3"/>
          <p:cNvSpPr>
            <a:spLocks noGrp="1"/>
          </p:cNvSpPr>
          <p:nvPr>
            <p:ph type="body" sz="quarter" idx="10" hasCustomPrompt="1"/>
          </p:nvPr>
        </p:nvSpPr>
        <p:spPr bwMode="auto">
          <a:xfrm>
            <a:off x="396324" y="854812"/>
            <a:ext cx="4933950" cy="430887"/>
          </a:xfrm>
          <a:prstGeom prst="rect">
            <a:avLst/>
          </a:prstGeom>
        </p:spPr>
        <p:txBody>
          <a:bodyPr/>
          <a:lstStyle>
            <a:lvl1pPr>
              <a:lnSpc>
                <a:spcPct val="100000"/>
              </a:lnSpc>
              <a:defRPr/>
            </a:lvl1pPr>
          </a:lstStyle>
          <a:p>
            <a:pPr>
              <a:spcBef>
                <a:spcPts val="500"/>
              </a:spcBef>
              <a:spcAft>
                <a:spcPts val="500"/>
              </a:spcAft>
              <a:defRPr/>
            </a:pPr>
            <a:r>
              <a:rPr lang="ru-RU" sz="2200" b="1">
                <a:solidFill>
                  <a:schemeClr val="tx1">
                    <a:lumMod val="95000"/>
                    <a:lumOff val="5000"/>
                  </a:schemeClr>
                </a:solidFill>
                <a:latin typeface="Verdana"/>
                <a:ea typeface="Verdana"/>
                <a:cs typeface="Verdana"/>
              </a:rPr>
              <a:t>Сертификаты</a:t>
            </a:r>
            <a:endParaRPr sz="2200" b="1">
              <a:solidFill>
                <a:schemeClr val="tx1">
                  <a:lumMod val="95000"/>
                  <a:lumOff val="5000"/>
                </a:schemeClr>
              </a:solidFill>
              <a:latin typeface="Verdana"/>
              <a:ea typeface="Verdana"/>
              <a:cs typeface="Verdana"/>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Контакты">
    <p:bg>
      <p:bgPr shadeToTitle="0">
        <a:blipFill>
          <a:blip r:embed="rId2">
            <a:lum/>
          </a:blip>
          <a:srcRect l="-30555" t="0" r="0" b="0"/>
          <a:stretch/>
        </a:blipFill>
      </p:bgPr>
    </p:bg>
    <p:spTree>
      <p:nvGrpSpPr>
        <p:cNvPr id="1" name=""/>
        <p:cNvGrpSpPr/>
        <p:nvPr/>
      </p:nvGrpSpPr>
      <p:grpSpPr bwMode="auto">
        <a:xfrm>
          <a:off x="0" y="0"/>
          <a:ext cx="0" cy="0"/>
          <a:chOff x="0" y="0"/>
          <a:chExt cx="0" cy="0"/>
        </a:xfrm>
      </p:grpSpPr>
      <p:sp>
        <p:nvSpPr>
          <p:cNvPr id="35" name="Text Placeholder 10"/>
          <p:cNvSpPr>
            <a:spLocks noGrp="1"/>
          </p:cNvSpPr>
          <p:nvPr>
            <p:ph type="body" sz="quarter" idx="17" hasCustomPrompt="1"/>
          </p:nvPr>
        </p:nvSpPr>
        <p:spPr bwMode="auto">
          <a:xfrm>
            <a:off x="668842" y="5667304"/>
            <a:ext cx="4258121" cy="340289"/>
          </a:xfrm>
          <a:prstGeom prst="rect">
            <a:avLst/>
          </a:prstGeom>
        </p:spPr>
        <p:txBody>
          <a:bodyPr/>
          <a:lstStyle>
            <a:lvl1pPr>
              <a:lnSpc>
                <a:spcPct val="100000"/>
              </a:lnSpc>
              <a:spcBef>
                <a:spcPts val="200"/>
              </a:spcBef>
              <a:spcAft>
                <a:spcPts val="200"/>
              </a:spcAft>
              <a:defRPr sz="1500">
                <a:solidFill>
                  <a:schemeClr val="accent1"/>
                </a:solidFill>
              </a:defRPr>
            </a:lvl1pPr>
          </a:lstStyle>
          <a:p>
            <a:pPr lvl="0">
              <a:defRPr/>
            </a:pPr>
            <a:r>
              <a:rPr lang="en-US"/>
              <a:t>www.stm-labs.ru</a:t>
            </a:r>
            <a:endParaRPr lang="ru-RU"/>
          </a:p>
        </p:txBody>
      </p:sp>
      <p:sp>
        <p:nvSpPr>
          <p:cNvPr id="33" name="Text Placeholder 10"/>
          <p:cNvSpPr>
            <a:spLocks noGrp="1"/>
          </p:cNvSpPr>
          <p:nvPr>
            <p:ph type="body" sz="quarter" idx="16" hasCustomPrompt="1"/>
          </p:nvPr>
        </p:nvSpPr>
        <p:spPr bwMode="auto">
          <a:xfrm>
            <a:off x="668842" y="5315035"/>
            <a:ext cx="4258121" cy="340289"/>
          </a:xfrm>
          <a:prstGeom prst="rect">
            <a:avLst/>
          </a:prstGeom>
        </p:spPr>
        <p:txBody>
          <a:bodyPr/>
          <a:lstStyle>
            <a:lvl1pPr>
              <a:lnSpc>
                <a:spcPct val="100000"/>
              </a:lnSpc>
              <a:spcBef>
                <a:spcPts val="200"/>
              </a:spcBef>
              <a:spcAft>
                <a:spcPts val="200"/>
              </a:spcAft>
              <a:defRPr sz="1500">
                <a:solidFill>
                  <a:schemeClr val="accent1"/>
                </a:solidFill>
              </a:defRPr>
            </a:lvl1pPr>
          </a:lstStyle>
          <a:p>
            <a:pPr lvl="0">
              <a:defRPr/>
            </a:pPr>
            <a:r>
              <a:rPr lang="en-US"/>
              <a:t>info@stm-labs</a:t>
            </a:r>
            <a:endParaRPr lang="ru-RU"/>
          </a:p>
        </p:txBody>
      </p:sp>
      <p:sp>
        <p:nvSpPr>
          <p:cNvPr id="27" name="Text Placeholder 10"/>
          <p:cNvSpPr>
            <a:spLocks noGrp="1"/>
          </p:cNvSpPr>
          <p:nvPr>
            <p:ph type="body" sz="quarter" idx="13" hasCustomPrompt="1"/>
          </p:nvPr>
        </p:nvSpPr>
        <p:spPr bwMode="auto">
          <a:xfrm>
            <a:off x="668842" y="4227458"/>
            <a:ext cx="4258121" cy="605294"/>
          </a:xfrm>
          <a:prstGeom prst="rect">
            <a:avLst/>
          </a:prstGeom>
        </p:spPr>
        <p:txBody>
          <a:bodyPr/>
          <a:lstStyle>
            <a:lvl1pPr>
              <a:lnSpc>
                <a:spcPct val="100000"/>
              </a:lnSpc>
              <a:spcBef>
                <a:spcPts val="200"/>
              </a:spcBef>
              <a:spcAft>
                <a:spcPts val="200"/>
              </a:spcAft>
              <a:defRPr sz="1500"/>
            </a:lvl1pPr>
          </a:lstStyle>
          <a:p>
            <a:pPr lvl="0">
              <a:defRPr/>
            </a:pPr>
            <a:r>
              <a:rPr lang="ru-RU"/>
              <a:t>+ 7 (831) 217-15-90</a:t>
            </a:r>
            <a:endParaRPr/>
          </a:p>
          <a:p>
            <a:pPr lvl="0">
              <a:defRPr/>
            </a:pPr>
            <a:r>
              <a:rPr lang="ru-RU"/>
              <a:t>+ 7 (831) 217-15-91</a:t>
            </a:r>
            <a:endParaRPr/>
          </a:p>
        </p:txBody>
      </p:sp>
      <p:sp>
        <p:nvSpPr>
          <p:cNvPr id="29" name="Text Placeholder 10"/>
          <p:cNvSpPr>
            <a:spLocks noGrp="1"/>
          </p:cNvSpPr>
          <p:nvPr>
            <p:ph type="body" sz="quarter" idx="14" hasCustomPrompt="1"/>
          </p:nvPr>
        </p:nvSpPr>
        <p:spPr bwMode="auto">
          <a:xfrm>
            <a:off x="668842" y="3809858"/>
            <a:ext cx="4258121" cy="340289"/>
          </a:xfrm>
          <a:prstGeom prst="rect">
            <a:avLst/>
          </a:prstGeom>
        </p:spPr>
        <p:txBody>
          <a:bodyPr/>
          <a:lstStyle>
            <a:lvl1pPr>
              <a:lnSpc>
                <a:spcPct val="100000"/>
              </a:lnSpc>
              <a:spcBef>
                <a:spcPts val="200"/>
              </a:spcBef>
              <a:spcAft>
                <a:spcPts val="200"/>
              </a:spcAft>
              <a:defRPr sz="1500"/>
            </a:lvl1pPr>
          </a:lstStyle>
          <a:p>
            <a:pPr lvl="0">
              <a:defRPr/>
            </a:pPr>
            <a:r>
              <a:rPr lang="ru-RU"/>
              <a:t>603090, ул. Родионова, 23а, корп. Б</a:t>
            </a:r>
            <a:endParaRPr/>
          </a:p>
        </p:txBody>
      </p:sp>
      <p:sp>
        <p:nvSpPr>
          <p:cNvPr id="25" name="Text Placeholder 10"/>
          <p:cNvSpPr>
            <a:spLocks noGrp="1"/>
          </p:cNvSpPr>
          <p:nvPr>
            <p:ph type="body" sz="quarter" idx="12" hasCustomPrompt="1"/>
          </p:nvPr>
        </p:nvSpPr>
        <p:spPr bwMode="auto">
          <a:xfrm>
            <a:off x="668842" y="2412004"/>
            <a:ext cx="4258121" cy="318597"/>
          </a:xfrm>
          <a:prstGeom prst="rect">
            <a:avLst/>
          </a:prstGeom>
        </p:spPr>
        <p:txBody>
          <a:bodyPr/>
          <a:lstStyle>
            <a:lvl1pPr>
              <a:lnSpc>
                <a:spcPct val="100000"/>
              </a:lnSpc>
              <a:spcBef>
                <a:spcPts val="200"/>
              </a:spcBef>
              <a:spcAft>
                <a:spcPts val="200"/>
              </a:spcAft>
              <a:defRPr sz="1500"/>
            </a:lvl1pPr>
          </a:lstStyle>
          <a:p>
            <a:pPr lvl="0">
              <a:defRPr/>
            </a:pPr>
            <a:r>
              <a:rPr lang="ru-RU"/>
              <a:t>+ 7 910 390-14-89</a:t>
            </a:r>
            <a:endParaRPr/>
          </a:p>
        </p:txBody>
      </p:sp>
      <p:sp>
        <p:nvSpPr>
          <p:cNvPr id="11" name="Text Placeholder 10"/>
          <p:cNvSpPr>
            <a:spLocks noGrp="1"/>
          </p:cNvSpPr>
          <p:nvPr>
            <p:ph type="body" sz="quarter" idx="11" hasCustomPrompt="1"/>
          </p:nvPr>
        </p:nvSpPr>
        <p:spPr bwMode="auto">
          <a:xfrm>
            <a:off x="668842" y="1694909"/>
            <a:ext cx="4258121" cy="605295"/>
          </a:xfrm>
          <a:prstGeom prst="rect">
            <a:avLst/>
          </a:prstGeom>
        </p:spPr>
        <p:txBody>
          <a:bodyPr/>
          <a:lstStyle>
            <a:lvl1pPr>
              <a:lnSpc>
                <a:spcPct val="100000"/>
              </a:lnSpc>
              <a:spcBef>
                <a:spcPts val="200"/>
              </a:spcBef>
              <a:spcAft>
                <a:spcPts val="200"/>
              </a:spcAft>
              <a:defRPr sz="1500"/>
            </a:lvl1pPr>
          </a:lstStyle>
          <a:p>
            <a:pPr lvl="0">
              <a:defRPr/>
            </a:pPr>
            <a:r>
              <a:rPr lang="ru-RU"/>
              <a:t>115280, ул. Ленинская Слобода, 26с28, </a:t>
            </a:r>
            <a:endParaRPr/>
          </a:p>
          <a:p>
            <a:pPr lvl="0">
              <a:defRPr/>
            </a:pPr>
            <a:r>
              <a:rPr lang="ru-RU"/>
              <a:t>бизнес-центр «Слободской»</a:t>
            </a:r>
            <a:endParaRPr/>
          </a:p>
        </p:txBody>
      </p:sp>
      <p:sp>
        <p:nvSpPr>
          <p:cNvPr id="3" name="Title 2"/>
          <p:cNvSpPr>
            <a:spLocks noGrp="1"/>
          </p:cNvSpPr>
          <p:nvPr>
            <p:ph type="title" hasCustomPrompt="1"/>
          </p:nvPr>
        </p:nvSpPr>
        <p:spPr bwMode="auto">
          <a:xfrm>
            <a:off x="373840" y="279696"/>
            <a:ext cx="4553123" cy="549275"/>
          </a:xfrm>
          <a:prstGeom prst="rect">
            <a:avLst/>
          </a:prstGeom>
        </p:spPr>
        <p:txBody>
          <a:bodyPr/>
          <a:lstStyle/>
          <a:p>
            <a:pPr>
              <a:defRPr/>
            </a:pPr>
            <a:r>
              <a:rPr lang="ru-RU"/>
              <a:t>Контакты</a:t>
            </a:r>
            <a:endParaRPr/>
          </a:p>
        </p:txBody>
      </p:sp>
      <p:sp>
        <p:nvSpPr>
          <p:cNvPr id="8" name="TextBox 7"/>
          <p:cNvSpPr txBox="1"/>
          <p:nvPr/>
        </p:nvSpPr>
        <p:spPr bwMode="auto">
          <a:xfrm>
            <a:off x="400276" y="1125167"/>
            <a:ext cx="2657717" cy="430887"/>
          </a:xfrm>
          <a:prstGeom prst="rect">
            <a:avLst/>
          </a:prstGeom>
          <a:noFill/>
        </p:spPr>
        <p:txBody>
          <a:bodyPr wrap="square" rtlCol="0">
            <a:spAutoFit/>
          </a:bodyPr>
          <a:lstStyle/>
          <a:p>
            <a:pPr>
              <a:spcBef>
                <a:spcPts val="200"/>
              </a:spcBef>
              <a:spcAft>
                <a:spcPts val="200"/>
              </a:spcAft>
              <a:buClr>
                <a:srgbClr val="E5007D"/>
              </a:buClr>
              <a:buSzPct val="113000"/>
              <a:defRPr/>
            </a:pPr>
            <a:r>
              <a:rPr lang="ru-RU" sz="2200" b="1">
                <a:latin typeface="Verdana"/>
                <a:ea typeface="Verdana"/>
                <a:cs typeface="Verdana"/>
              </a:rPr>
              <a:t>Офис в Москве</a:t>
            </a:r>
            <a:endParaRPr lang="en-US" sz="2200" b="1">
              <a:latin typeface="Verdana"/>
              <a:ea typeface="Verdana"/>
              <a:cs typeface="Verdana"/>
            </a:endParaRPr>
          </a:p>
        </p:txBody>
      </p:sp>
      <p:sp>
        <p:nvSpPr>
          <p:cNvPr id="7" name="Text Placeholder 6"/>
          <p:cNvSpPr>
            <a:spLocks noGrp="1"/>
          </p:cNvSpPr>
          <p:nvPr>
            <p:ph type="body" sz="quarter" idx="10" hasCustomPrompt="1"/>
          </p:nvPr>
        </p:nvSpPr>
        <p:spPr bwMode="auto">
          <a:xfrm>
            <a:off x="400276" y="1125166"/>
            <a:ext cx="4526687" cy="430887"/>
          </a:xfrm>
          <a:prstGeom prst="rect">
            <a:avLst/>
          </a:prstGeom>
        </p:spPr>
        <p:txBody>
          <a:bodyPr/>
          <a:lstStyle>
            <a:lvl1pPr>
              <a:lnSpc>
                <a:spcPct val="100000"/>
              </a:lnSpc>
              <a:spcBef>
                <a:spcPts val="200"/>
              </a:spcBef>
              <a:spcAft>
                <a:spcPts val="200"/>
              </a:spcAft>
              <a:defRPr sz="2200" b="1">
                <a:latin typeface="Verdana"/>
                <a:ea typeface="Verdana"/>
              </a:defRPr>
            </a:lvl1pPr>
            <a:lvl2pPr>
              <a:defRPr sz="2200">
                <a:latin typeface="Verdana"/>
                <a:ea typeface="Verdana"/>
              </a:defRPr>
            </a:lvl2pPr>
            <a:lvl3pPr>
              <a:defRPr sz="2200">
                <a:latin typeface="Verdana"/>
                <a:ea typeface="Verdana"/>
              </a:defRPr>
            </a:lvl3pPr>
            <a:lvl4pPr>
              <a:defRPr sz="2200">
                <a:latin typeface="Verdana"/>
                <a:ea typeface="Verdana"/>
              </a:defRPr>
            </a:lvl4pPr>
            <a:lvl5pPr>
              <a:defRPr sz="2200">
                <a:latin typeface="Verdana"/>
                <a:ea typeface="Verdana"/>
              </a:defRPr>
            </a:lvl5pPr>
          </a:lstStyle>
          <a:p>
            <a:pPr lvl="0">
              <a:defRPr/>
            </a:pPr>
            <a:r>
              <a:rPr lang="ru-RU"/>
              <a:t>Офис в Москве</a:t>
            </a:r>
            <a:endParaRPr/>
          </a:p>
        </p:txBody>
      </p:sp>
      <p:sp>
        <p:nvSpPr>
          <p:cNvPr id="31" name="Text Placeholder 6"/>
          <p:cNvSpPr>
            <a:spLocks noGrp="1"/>
          </p:cNvSpPr>
          <p:nvPr>
            <p:ph type="body" sz="quarter" idx="15" hasCustomPrompt="1"/>
          </p:nvPr>
        </p:nvSpPr>
        <p:spPr bwMode="auto">
          <a:xfrm>
            <a:off x="400276" y="3240114"/>
            <a:ext cx="4649519" cy="430887"/>
          </a:xfrm>
          <a:prstGeom prst="rect">
            <a:avLst/>
          </a:prstGeom>
        </p:spPr>
        <p:txBody>
          <a:bodyPr/>
          <a:lstStyle>
            <a:lvl1pPr>
              <a:lnSpc>
                <a:spcPct val="100000"/>
              </a:lnSpc>
              <a:spcBef>
                <a:spcPts val="200"/>
              </a:spcBef>
              <a:spcAft>
                <a:spcPts val="200"/>
              </a:spcAft>
              <a:defRPr sz="2200" b="1">
                <a:latin typeface="Verdana"/>
                <a:ea typeface="Verdana"/>
              </a:defRPr>
            </a:lvl1pPr>
            <a:lvl2pPr>
              <a:defRPr sz="2200">
                <a:latin typeface="Verdana"/>
                <a:ea typeface="Verdana"/>
              </a:defRPr>
            </a:lvl2pPr>
            <a:lvl3pPr>
              <a:defRPr sz="2200">
                <a:latin typeface="Verdana"/>
                <a:ea typeface="Verdana"/>
              </a:defRPr>
            </a:lvl3pPr>
            <a:lvl4pPr>
              <a:defRPr sz="2200">
                <a:latin typeface="Verdana"/>
                <a:ea typeface="Verdana"/>
              </a:defRPr>
            </a:lvl4pPr>
            <a:lvl5pPr>
              <a:defRPr sz="2200">
                <a:latin typeface="Verdana"/>
                <a:ea typeface="Verdana"/>
              </a:defRPr>
            </a:lvl5pPr>
          </a:lstStyle>
          <a:p>
            <a:pPr lvl="0">
              <a:defRPr/>
            </a:pPr>
            <a:r>
              <a:rPr lang="ru-RU"/>
              <a:t>Офис в Нижнем Новгороде</a:t>
            </a:r>
            <a:endParaRPr/>
          </a:p>
        </p:txBody>
      </p:sp>
      <p:sp>
        <p:nvSpPr>
          <p:cNvPr id="19" name="TextBox 18"/>
          <p:cNvSpPr txBox="1"/>
          <p:nvPr/>
        </p:nvSpPr>
        <p:spPr bwMode="auto">
          <a:xfrm>
            <a:off x="400276" y="1125167"/>
            <a:ext cx="2657717" cy="430887"/>
          </a:xfrm>
          <a:prstGeom prst="rect">
            <a:avLst/>
          </a:prstGeom>
          <a:noFill/>
        </p:spPr>
        <p:txBody>
          <a:bodyPr wrap="square" rtlCol="0">
            <a:spAutoFit/>
          </a:bodyPr>
          <a:lstStyle/>
          <a:p>
            <a:pPr>
              <a:spcBef>
                <a:spcPts val="200"/>
              </a:spcBef>
              <a:spcAft>
                <a:spcPts val="200"/>
              </a:spcAft>
              <a:buClr>
                <a:srgbClr val="E5007D"/>
              </a:buClr>
              <a:buSzPct val="113000"/>
              <a:defRPr/>
            </a:pPr>
            <a:r>
              <a:rPr lang="ru-RU" sz="2200" b="1">
                <a:latin typeface="Verdana"/>
                <a:ea typeface="Verdana"/>
                <a:cs typeface="Verdana"/>
              </a:rPr>
              <a:t>Офис в Москве</a:t>
            </a:r>
            <a:endParaRPr lang="en-US" sz="2200" b="1">
              <a:latin typeface="Verdana"/>
              <a:ea typeface="Verdana"/>
              <a:cs typeface="Verdana"/>
            </a:endParaRPr>
          </a:p>
        </p:txBody>
      </p:sp>
      <p:pic>
        <p:nvPicPr>
          <p:cNvPr id="4" name="Picture 3"/>
          <p:cNvPicPr>
            <a:picLocks noChangeAspect="1"/>
          </p:cNvPicPr>
          <p:nvPr userDrawn="1"/>
        </p:nvPicPr>
        <p:blipFill>
          <a:blip r:embed="rId3"/>
          <a:stretch/>
        </p:blipFill>
        <p:spPr bwMode="auto">
          <a:xfrm>
            <a:off x="475542" y="5415187"/>
            <a:ext cx="156924" cy="129633"/>
          </a:xfrm>
          <a:prstGeom prst="rect">
            <a:avLst/>
          </a:prstGeom>
        </p:spPr>
      </p:pic>
      <p:pic>
        <p:nvPicPr>
          <p:cNvPr id="6" name="Picture 5"/>
          <p:cNvPicPr>
            <a:picLocks noChangeAspect="1"/>
          </p:cNvPicPr>
          <p:nvPr userDrawn="1"/>
        </p:nvPicPr>
        <p:blipFill>
          <a:blip r:embed="rId4"/>
          <a:stretch/>
        </p:blipFill>
        <p:spPr bwMode="auto">
          <a:xfrm>
            <a:off x="495961" y="5741436"/>
            <a:ext cx="128797" cy="192024"/>
          </a:xfrm>
          <a:prstGeom prst="rect">
            <a:avLst/>
          </a:prstGeom>
        </p:spPr>
      </p:pic>
      <p:pic>
        <p:nvPicPr>
          <p:cNvPr id="10" name="Picture 9"/>
          <p:cNvPicPr>
            <a:picLocks noChangeAspect="1"/>
          </p:cNvPicPr>
          <p:nvPr userDrawn="1"/>
        </p:nvPicPr>
        <p:blipFill>
          <a:blip r:embed="rId5"/>
          <a:stretch/>
        </p:blipFill>
        <p:spPr bwMode="auto">
          <a:xfrm>
            <a:off x="475542" y="1734606"/>
            <a:ext cx="186975" cy="265855"/>
          </a:xfrm>
          <a:prstGeom prst="rect">
            <a:avLst/>
          </a:prstGeom>
        </p:spPr>
      </p:pic>
      <p:pic>
        <p:nvPicPr>
          <p:cNvPr id="37" name="Picture 36"/>
          <p:cNvPicPr>
            <a:picLocks noChangeAspect="1"/>
          </p:cNvPicPr>
          <p:nvPr userDrawn="1"/>
        </p:nvPicPr>
        <p:blipFill>
          <a:blip r:embed="rId5"/>
          <a:stretch/>
        </p:blipFill>
        <p:spPr bwMode="auto">
          <a:xfrm>
            <a:off x="475542" y="3840747"/>
            <a:ext cx="186975" cy="265855"/>
          </a:xfrm>
          <a:prstGeom prst="rect">
            <a:avLst/>
          </a:prstGeom>
        </p:spPr>
      </p:pic>
      <p:pic>
        <p:nvPicPr>
          <p:cNvPr id="14" name="Picture 13"/>
          <p:cNvPicPr>
            <a:picLocks noChangeAspect="1"/>
          </p:cNvPicPr>
          <p:nvPr userDrawn="1"/>
        </p:nvPicPr>
        <p:blipFill>
          <a:blip r:embed="rId6"/>
          <a:stretch/>
        </p:blipFill>
        <p:spPr bwMode="auto">
          <a:xfrm>
            <a:off x="475542" y="2477910"/>
            <a:ext cx="158626" cy="191772"/>
          </a:xfrm>
          <a:prstGeom prst="rect">
            <a:avLst/>
          </a:prstGeom>
        </p:spPr>
      </p:pic>
      <p:pic>
        <p:nvPicPr>
          <p:cNvPr id="38" name="Picture 37"/>
          <p:cNvPicPr>
            <a:picLocks noChangeAspect="1"/>
          </p:cNvPicPr>
          <p:nvPr userDrawn="1"/>
        </p:nvPicPr>
        <p:blipFill>
          <a:blip r:embed="rId6"/>
          <a:stretch/>
        </p:blipFill>
        <p:spPr bwMode="auto">
          <a:xfrm>
            <a:off x="475542" y="4285155"/>
            <a:ext cx="158626" cy="191772"/>
          </a:xfrm>
          <a:prstGeom prst="rect">
            <a:avLst/>
          </a:prstGeom>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Пользовательский макет">
    <p:bg>
      <p:bgRef idx="1001">
        <a:schemeClr val="bg1"/>
      </p:bgRef>
    </p:bg>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838200" y="365125"/>
            <a:ext cx="10515600" cy="1325563"/>
          </a:xfrm>
          <a:prstGeom prst="rect">
            <a:avLst/>
          </a:prstGeom>
        </p:spPr>
        <p:txBody>
          <a:bodyPr/>
          <a:lstStyle/>
          <a:p>
            <a:pPr>
              <a:defRPr/>
            </a:pPr>
            <a:r>
              <a:rPr lang="ru-RU"/>
              <a:t>Образец заголовка</a:t>
            </a:r>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userDrawn="1">
  <p:cSld name="Титульный слайд">
    <p:bg>
      <p:bgPr shadeToTitle="0">
        <a:blipFill>
          <a:blip r:embed="rId2">
            <a:lum/>
          </a:blip>
          <a:srcRect l="0" t="0" r="-14529" b="0"/>
          <a:stretch/>
        </a:blipFill>
      </p:bgPr>
    </p:bg>
    <p:spTree>
      <p:nvGrpSpPr>
        <p:cNvPr id="1" name=""/>
        <p:cNvGrpSpPr/>
        <p:nvPr/>
      </p:nvGrpSpPr>
      <p:grpSpPr bwMode="auto">
        <a:xfrm>
          <a:off x="0" y="0"/>
          <a:ext cx="0" cy="0"/>
          <a:chOff x="0" y="0"/>
          <a:chExt cx="0" cy="0"/>
        </a:xfrm>
      </p:grpSpPr>
      <p:sp>
        <p:nvSpPr>
          <p:cNvPr id="3" name="Подзаголовок 2"/>
          <p:cNvSpPr>
            <a:spLocks noGrp="1"/>
          </p:cNvSpPr>
          <p:nvPr>
            <p:ph type="subTitle" idx="1"/>
          </p:nvPr>
        </p:nvSpPr>
        <p:spPr bwMode="auto">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ru-RU"/>
              <a:t>Образец подзаголовка</a:t>
            </a:r>
            <a:endParaRPr lang="ru-RU"/>
          </a:p>
        </p:txBody>
      </p:sp>
      <p:sp>
        <p:nvSpPr>
          <p:cNvPr id="7" name="Заголовок 6"/>
          <p:cNvSpPr>
            <a:spLocks noGrp="1"/>
          </p:cNvSpPr>
          <p:nvPr>
            <p:ph type="title"/>
          </p:nvPr>
        </p:nvSpPr>
        <p:spPr bwMode="auto">
          <a:xfrm>
            <a:off x="838200" y="365125"/>
            <a:ext cx="10515600" cy="1325563"/>
          </a:xfrm>
          <a:prstGeom prst="rect">
            <a:avLst/>
          </a:prstGeom>
        </p:spPr>
        <p:txBody>
          <a:bodyPr/>
          <a:lstStyle/>
          <a:p>
            <a:pPr>
              <a:defRPr/>
            </a:pPr>
            <a:r>
              <a:rPr lang="ru-RU"/>
              <a:t>Образец заголовка</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Титульный_1(английский)">
    <p:bg>
      <p:bgPr shadeToTitle="0">
        <a:blipFill>
          <a:blip r:embed="rId2">
            <a:lum/>
          </a:blip>
          <a:srcRect l="0" t="0" r="-14529" b="0"/>
          <a:stretch/>
        </a:blipFill>
      </p:bgPr>
    </p:bg>
    <p:spTree>
      <p:nvGrpSpPr>
        <p:cNvPr id="1" name=""/>
        <p:cNvGrpSpPr/>
        <p:nvPr/>
      </p:nvGrpSpPr>
      <p:grpSpPr bwMode="auto">
        <a:xfrm>
          <a:off x="0" y="0"/>
          <a:ext cx="0" cy="0"/>
          <a:chOff x="0" y="0"/>
          <a:chExt cx="0" cy="0"/>
        </a:xfrm>
      </p:grpSpPr>
      <p:sp>
        <p:nvSpPr>
          <p:cNvPr id="7" name="Text Placeholder 6"/>
          <p:cNvSpPr>
            <a:spLocks noGrp="1"/>
          </p:cNvSpPr>
          <p:nvPr>
            <p:ph type="body" sz="quarter" idx="10" hasCustomPrompt="1"/>
          </p:nvPr>
        </p:nvSpPr>
        <p:spPr bwMode="auto">
          <a:xfrm>
            <a:off x="1058452" y="959554"/>
            <a:ext cx="6546850" cy="1707446"/>
          </a:xfrm>
          <a:prstGeom prst="rect">
            <a:avLst/>
          </a:prstGeom>
        </p:spPr>
        <p:txBody>
          <a:bodyPr/>
          <a:lstStyle>
            <a:lvl1pPr>
              <a:lnSpc>
                <a:spcPct val="120000"/>
              </a:lnSpc>
              <a:spcBef>
                <a:spcPts val="0"/>
              </a:spcBef>
              <a:defRPr sz="4800" b="1">
                <a:latin typeface="Verdana"/>
                <a:ea typeface="Verdana"/>
              </a:defRPr>
            </a:lvl1pPr>
          </a:lstStyle>
          <a:p>
            <a:pPr>
              <a:lnSpc>
                <a:spcPct val="120000"/>
              </a:lnSpc>
              <a:defRPr/>
            </a:pPr>
            <a:r>
              <a:rPr lang="en-US" sz="4800" b="1">
                <a:solidFill>
                  <a:schemeClr val="bg1"/>
                </a:solidFill>
                <a:latin typeface="Verdana"/>
                <a:ea typeface="Verdana"/>
                <a:cs typeface="Verdana"/>
              </a:rPr>
              <a:t>Title</a:t>
            </a:r>
            <a:endParaRPr/>
          </a:p>
          <a:p>
            <a:pPr>
              <a:lnSpc>
                <a:spcPct val="120000"/>
              </a:lnSpc>
              <a:defRPr/>
            </a:pPr>
            <a:r>
              <a:rPr lang="en-US" sz="4800" b="1">
                <a:solidFill>
                  <a:schemeClr val="bg1"/>
                </a:solidFill>
                <a:latin typeface="Verdana"/>
                <a:ea typeface="Verdana"/>
                <a:cs typeface="Verdana"/>
              </a:rPr>
              <a:t>in English</a:t>
            </a:r>
            <a:endParaRPr sz="4800" b="1">
              <a:solidFill>
                <a:schemeClr val="bg1"/>
              </a:solidFill>
              <a:latin typeface="Verdana"/>
              <a:ea typeface="Verdana"/>
              <a:cs typeface="Verdana"/>
            </a:endParaRPr>
          </a:p>
        </p:txBody>
      </p:sp>
      <p:pic>
        <p:nvPicPr>
          <p:cNvPr id="8" name="Picture 7"/>
          <p:cNvPicPr>
            <a:picLocks noChangeAspect="1"/>
          </p:cNvPicPr>
          <p:nvPr userDrawn="1"/>
        </p:nvPicPr>
        <p:blipFill>
          <a:blip r:embed="rId3"/>
          <a:stretch/>
        </p:blipFill>
        <p:spPr bwMode="auto">
          <a:xfrm>
            <a:off x="10487481" y="5890019"/>
            <a:ext cx="1530894" cy="79435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Титульный_2">
    <p:bg>
      <p:bgPr shadeToTitle="0">
        <a:blipFill>
          <a:blip r:embed="rId2">
            <a:lum/>
          </a:blip>
          <a:stretch/>
        </a:blipFill>
      </p:bgPr>
    </p:bg>
    <p:spTree>
      <p:nvGrpSpPr>
        <p:cNvPr id="1" name=""/>
        <p:cNvGrpSpPr/>
        <p:nvPr/>
      </p:nvGrpSpPr>
      <p:grpSpPr bwMode="auto">
        <a:xfrm>
          <a:off x="0" y="0"/>
          <a:ext cx="0" cy="0"/>
          <a:chOff x="0" y="0"/>
          <a:chExt cx="0" cy="0"/>
        </a:xfrm>
      </p:grpSpPr>
      <p:sp>
        <p:nvSpPr>
          <p:cNvPr id="2" name="Title 1"/>
          <p:cNvSpPr>
            <a:spLocks noGrp="1"/>
          </p:cNvSpPr>
          <p:nvPr>
            <p:ph type="ctrTitle" hasCustomPrompt="1"/>
          </p:nvPr>
        </p:nvSpPr>
        <p:spPr bwMode="auto">
          <a:xfrm>
            <a:off x="1640165" y="959554"/>
            <a:ext cx="5540117" cy="2657522"/>
          </a:xfrm>
          <a:prstGeom prst="rect">
            <a:avLst/>
          </a:prstGeom>
        </p:spPr>
        <p:txBody>
          <a:bodyPr anchor="t"/>
          <a:lstStyle>
            <a:lvl1pPr algn="l">
              <a:lnSpc>
                <a:spcPct val="120000"/>
              </a:lnSpc>
              <a:defRPr sz="4800"/>
            </a:lvl1pPr>
          </a:lstStyle>
          <a:p>
            <a:pPr>
              <a:lnSpc>
                <a:spcPct val="120000"/>
              </a:lnSpc>
              <a:defRPr/>
            </a:pPr>
            <a:r>
              <a:rPr lang="ru-RU" sz="4800" b="1">
                <a:solidFill>
                  <a:schemeClr val="bg1"/>
                </a:solidFill>
                <a:latin typeface="Verdana"/>
                <a:ea typeface="Verdana"/>
                <a:cs typeface="Verdana"/>
              </a:rPr>
              <a:t>Современные </a:t>
            </a:r>
            <a:br>
              <a:rPr lang="ru-RU" sz="4800" b="1">
                <a:solidFill>
                  <a:schemeClr val="bg1"/>
                </a:solidFill>
                <a:latin typeface="Verdana"/>
                <a:ea typeface="Verdana"/>
                <a:cs typeface="Verdana"/>
              </a:rPr>
            </a:br>
            <a:r>
              <a:rPr lang="ru-RU" sz="4800" b="1">
                <a:solidFill>
                  <a:schemeClr val="bg1"/>
                </a:solidFill>
                <a:latin typeface="Verdana"/>
                <a:ea typeface="Verdana"/>
                <a:cs typeface="Verdana"/>
              </a:rPr>
              <a:t>технологии</a:t>
            </a:r>
            <a:br>
              <a:rPr lang="ru-RU" sz="4800" b="1">
                <a:solidFill>
                  <a:schemeClr val="bg1"/>
                </a:solidFill>
                <a:latin typeface="Verdana"/>
                <a:ea typeface="Verdana"/>
                <a:cs typeface="Verdana"/>
              </a:rPr>
            </a:br>
            <a:r>
              <a:rPr lang="ru-RU" sz="4800" b="1">
                <a:solidFill>
                  <a:schemeClr val="bg1"/>
                </a:solidFill>
                <a:latin typeface="Verdana"/>
                <a:ea typeface="Verdana"/>
                <a:cs typeface="Verdana"/>
              </a:rPr>
              <a:t>мониторинга</a:t>
            </a:r>
            <a:endParaRPr sz="4800" b="1">
              <a:solidFill>
                <a:schemeClr val="bg1"/>
              </a:solidFill>
              <a:latin typeface="Verdana"/>
              <a:ea typeface="Verdana"/>
              <a:cs typeface="Verdana"/>
            </a:endParaRPr>
          </a:p>
        </p:txBody>
      </p:sp>
      <p:pic>
        <p:nvPicPr>
          <p:cNvPr id="14" name="Picture 13"/>
          <p:cNvPicPr>
            <a:picLocks noChangeAspect="1"/>
          </p:cNvPicPr>
          <p:nvPr userDrawn="1"/>
        </p:nvPicPr>
        <p:blipFill>
          <a:blip r:embed="rId3"/>
          <a:stretch/>
        </p:blipFill>
        <p:spPr bwMode="auto">
          <a:xfrm>
            <a:off x="10443575" y="5879195"/>
            <a:ext cx="1574800" cy="8051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Титульный_2(английский)">
    <p:bg>
      <p:bgPr shadeToTitle="0">
        <a:blipFill>
          <a:blip r:embed="rId2">
            <a:lum/>
          </a:blip>
          <a:stretch/>
        </a:blipFill>
      </p:bgPr>
    </p:bg>
    <p:spTree>
      <p:nvGrpSpPr>
        <p:cNvPr id="1" name=""/>
        <p:cNvGrpSpPr/>
        <p:nvPr/>
      </p:nvGrpSpPr>
      <p:grpSpPr bwMode="auto">
        <a:xfrm>
          <a:off x="0" y="0"/>
          <a:ext cx="0" cy="0"/>
          <a:chOff x="0" y="0"/>
          <a:chExt cx="0" cy="0"/>
        </a:xfrm>
      </p:grpSpPr>
      <p:sp>
        <p:nvSpPr>
          <p:cNvPr id="7" name="Text Placeholder 6"/>
          <p:cNvSpPr>
            <a:spLocks noGrp="1"/>
          </p:cNvSpPr>
          <p:nvPr>
            <p:ph type="body" sz="quarter" idx="10" hasCustomPrompt="1"/>
          </p:nvPr>
        </p:nvSpPr>
        <p:spPr bwMode="auto">
          <a:xfrm>
            <a:off x="1640165" y="959554"/>
            <a:ext cx="7894360" cy="3098096"/>
          </a:xfrm>
          <a:prstGeom prst="rect">
            <a:avLst/>
          </a:prstGeom>
        </p:spPr>
        <p:txBody>
          <a:bodyPr/>
          <a:lstStyle>
            <a:lvl1pPr>
              <a:lnSpc>
                <a:spcPct val="120000"/>
              </a:lnSpc>
              <a:spcBef>
                <a:spcPts val="0"/>
              </a:spcBef>
              <a:defRPr sz="4800" b="1">
                <a:solidFill>
                  <a:schemeClr val="bg1"/>
                </a:solidFill>
              </a:defRPr>
            </a:lvl1pPr>
          </a:lstStyle>
          <a:p>
            <a:pPr lvl="0">
              <a:defRPr/>
            </a:pPr>
            <a:r>
              <a:rPr lang="en-US"/>
              <a:t>Title</a:t>
            </a:r>
            <a:endParaRPr/>
          </a:p>
          <a:p>
            <a:pPr lvl="0">
              <a:defRPr/>
            </a:pPr>
            <a:r>
              <a:rPr lang="en-US"/>
              <a:t>in English</a:t>
            </a:r>
            <a:endParaRPr/>
          </a:p>
        </p:txBody>
      </p:sp>
      <p:pic>
        <p:nvPicPr>
          <p:cNvPr id="24" name="Рисунок 1"/>
          <p:cNvPicPr>
            <a:picLocks noChangeAspect="1"/>
          </p:cNvPicPr>
          <p:nvPr userDrawn="1"/>
        </p:nvPicPr>
        <p:blipFill>
          <a:blip r:embed="rId3"/>
          <a:stretch/>
        </p:blipFill>
        <p:spPr bwMode="auto">
          <a:xfrm>
            <a:off x="10117144" y="5578356"/>
            <a:ext cx="1557240" cy="788001"/>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Титульный_3">
    <p:bg>
      <p:bgPr shadeToTitle="0">
        <a:blipFill>
          <a:blip r:embed="rId2">
            <a:lum/>
          </a:blip>
          <a:srcRect l="-41860" t="0" r="0" b="0"/>
          <a:stretch/>
        </a:blipFill>
      </p:bgPr>
    </p:bg>
    <p:spTree>
      <p:nvGrpSpPr>
        <p:cNvPr id="1" name=""/>
        <p:cNvGrpSpPr/>
        <p:nvPr/>
      </p:nvGrpSpPr>
      <p:grpSpPr bwMode="auto">
        <a:xfrm>
          <a:off x="0" y="0"/>
          <a:ext cx="0" cy="0"/>
          <a:chOff x="0" y="0"/>
          <a:chExt cx="0" cy="0"/>
        </a:xfrm>
      </p:grpSpPr>
      <p:sp>
        <p:nvSpPr>
          <p:cNvPr id="6" name="Text Placeholder 5"/>
          <p:cNvSpPr>
            <a:spLocks noGrp="1"/>
          </p:cNvSpPr>
          <p:nvPr>
            <p:ph type="body" sz="quarter" idx="10" hasCustomPrompt="1"/>
          </p:nvPr>
        </p:nvSpPr>
        <p:spPr bwMode="auto">
          <a:xfrm>
            <a:off x="838535" y="728060"/>
            <a:ext cx="7486315" cy="3062890"/>
          </a:xfrm>
          <a:prstGeom prst="rect">
            <a:avLst/>
          </a:prstGeom>
        </p:spPr>
        <p:txBody>
          <a:bodyPr/>
          <a:lstStyle>
            <a:lvl1pPr>
              <a:lnSpc>
                <a:spcPct val="120000"/>
              </a:lnSpc>
              <a:spcBef>
                <a:spcPts val="0"/>
              </a:spcBef>
              <a:defRPr sz="4800" b="1"/>
            </a:lvl1pPr>
          </a:lstStyle>
          <a:p>
            <a:pPr lvl="0">
              <a:defRPr/>
            </a:pPr>
            <a:r>
              <a:rPr lang="ru-RU"/>
              <a:t>Современные </a:t>
            </a:r>
            <a:endParaRPr/>
          </a:p>
          <a:p>
            <a:pPr lvl="0">
              <a:defRPr/>
            </a:pPr>
            <a:r>
              <a:rPr lang="ru-RU"/>
              <a:t>технологии</a:t>
            </a:r>
            <a:endParaRPr/>
          </a:p>
          <a:p>
            <a:pPr lvl="0">
              <a:defRPr/>
            </a:pPr>
            <a:r>
              <a:rPr lang="ru-RU"/>
              <a:t>мониторинга</a:t>
            </a:r>
            <a:endParaRPr lang="en-US"/>
          </a:p>
        </p:txBody>
      </p:sp>
      <p:pic>
        <p:nvPicPr>
          <p:cNvPr id="8" name="Picture 7"/>
          <p:cNvPicPr>
            <a:picLocks noChangeAspect="1"/>
          </p:cNvPicPr>
          <p:nvPr userDrawn="1"/>
        </p:nvPicPr>
        <p:blipFill>
          <a:blip r:embed="rId3"/>
          <a:stretch/>
        </p:blipFill>
        <p:spPr bwMode="auto">
          <a:xfrm>
            <a:off x="173625" y="5890019"/>
            <a:ext cx="1530894" cy="794356"/>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Титульный_3(английский)">
    <p:bg>
      <p:bgPr shadeToTitle="0">
        <a:blipFill>
          <a:blip r:embed="rId2">
            <a:lum/>
          </a:blip>
          <a:srcRect l="-41860" t="0" r="0" b="0"/>
          <a:stretch/>
        </a:blipFill>
      </p:bgPr>
    </p:bg>
    <p:spTree>
      <p:nvGrpSpPr>
        <p:cNvPr id="1" name=""/>
        <p:cNvGrpSpPr/>
        <p:nvPr/>
      </p:nvGrpSpPr>
      <p:grpSpPr bwMode="auto">
        <a:xfrm>
          <a:off x="0" y="0"/>
          <a:ext cx="0" cy="0"/>
          <a:chOff x="0" y="0"/>
          <a:chExt cx="0" cy="0"/>
        </a:xfrm>
      </p:grpSpPr>
      <p:sp>
        <p:nvSpPr>
          <p:cNvPr id="4" name="Text Placeholder 3"/>
          <p:cNvSpPr>
            <a:spLocks noGrp="1"/>
          </p:cNvSpPr>
          <p:nvPr>
            <p:ph type="body" sz="quarter" idx="10" hasCustomPrompt="1"/>
          </p:nvPr>
        </p:nvSpPr>
        <p:spPr bwMode="auto">
          <a:xfrm>
            <a:off x="838535" y="728060"/>
            <a:ext cx="7581565" cy="1838325"/>
          </a:xfrm>
          <a:prstGeom prst="rect">
            <a:avLst/>
          </a:prstGeom>
        </p:spPr>
        <p:txBody>
          <a:bodyPr/>
          <a:lstStyle>
            <a:lvl1pPr>
              <a:lnSpc>
                <a:spcPct val="120000"/>
              </a:lnSpc>
              <a:spcBef>
                <a:spcPts val="0"/>
              </a:spcBef>
              <a:defRPr sz="4800" b="1"/>
            </a:lvl1pPr>
          </a:lstStyle>
          <a:p>
            <a:pPr lvl="0">
              <a:defRPr/>
            </a:pPr>
            <a:r>
              <a:rPr lang="en-US"/>
              <a:t>Title</a:t>
            </a:r>
            <a:endParaRPr/>
          </a:p>
          <a:p>
            <a:pPr lvl="0">
              <a:defRPr/>
            </a:pPr>
            <a:r>
              <a:rPr lang="en-US"/>
              <a:t>in English</a:t>
            </a:r>
            <a:endParaRPr/>
          </a:p>
        </p:txBody>
      </p:sp>
      <p:pic>
        <p:nvPicPr>
          <p:cNvPr id="8" name="Picture 7"/>
          <p:cNvPicPr>
            <a:picLocks noChangeAspect="1"/>
          </p:cNvPicPr>
          <p:nvPr userDrawn="1"/>
        </p:nvPicPr>
        <p:blipFill>
          <a:blip r:embed="rId3"/>
          <a:stretch/>
        </p:blipFill>
        <p:spPr bwMode="auto">
          <a:xfrm>
            <a:off x="970341" y="5410047"/>
            <a:ext cx="1532306" cy="797604"/>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Заголовок и текст_1">
    <p:bg>
      <p:bgPr shadeToTitle="0">
        <a:blipFill>
          <a:blip r:embed="rId2">
            <a:lum/>
          </a:blip>
          <a:srcRect l="-38271" t="0" r="0" b="0"/>
          <a:stretch/>
        </a:blipFill>
      </p:bgPr>
    </p:bg>
    <p:spTree>
      <p:nvGrpSpPr>
        <p:cNvPr id="1" name=""/>
        <p:cNvGrpSpPr/>
        <p:nvPr/>
      </p:nvGrpSpPr>
      <p:grpSpPr bwMode="auto">
        <a:xfrm>
          <a:off x="0" y="0"/>
          <a:ext cx="0" cy="0"/>
          <a:chOff x="0" y="0"/>
          <a:chExt cx="0" cy="0"/>
        </a:xfrm>
      </p:grpSpPr>
      <p:sp>
        <p:nvSpPr>
          <p:cNvPr id="6" name="Text Placeholder 5"/>
          <p:cNvSpPr>
            <a:spLocks noGrp="1"/>
          </p:cNvSpPr>
          <p:nvPr>
            <p:ph type="body" sz="quarter" idx="11" hasCustomPrompt="1"/>
          </p:nvPr>
        </p:nvSpPr>
        <p:spPr bwMode="auto">
          <a:xfrm>
            <a:off x="380999" y="1129467"/>
            <a:ext cx="6670590" cy="3434295"/>
          </a:xfrm>
          <a:prstGeom prst="rect">
            <a:avLst/>
          </a:prstGeom>
        </p:spPr>
        <p:txBody>
          <a:bodyPr/>
          <a:lstStyle>
            <a:lvl1pPr>
              <a:lnSpc>
                <a:spcPct val="120000"/>
              </a:lnSpc>
              <a:spcBef>
                <a:spcPts val="0"/>
              </a:spcBef>
              <a:defRPr b="1"/>
            </a:lvl1pPr>
          </a:lstStyle>
          <a:p>
            <a:pPr lvl="0">
              <a:defRPr/>
            </a:pPr>
            <a:r>
              <a:rPr lang="ru-RU"/>
              <a:t>Компания «СТМ» обеспечивает полный цикл разработки и внедрения информационных систем. Мы успели зарекомендовать себя как успешный разработчик высококачественного ПО и надежный поставщик услуг в сфере телекоммуникаций. </a:t>
            </a:r>
            <a:endParaRPr/>
          </a:p>
        </p:txBody>
      </p:sp>
      <p:sp>
        <p:nvSpPr>
          <p:cNvPr id="13" name="Title 12"/>
          <p:cNvSpPr>
            <a:spLocks noGrp="1"/>
          </p:cNvSpPr>
          <p:nvPr>
            <p:ph type="title" hasCustomPrompt="1"/>
          </p:nvPr>
        </p:nvSpPr>
        <p:spPr bwMode="auto">
          <a:xfrm>
            <a:off x="380999" y="270097"/>
            <a:ext cx="9067801" cy="606203"/>
          </a:xfrm>
          <a:prstGeom prst="rect">
            <a:avLst/>
          </a:prstGeom>
        </p:spPr>
        <p:txBody>
          <a:bodyPr/>
          <a:lstStyle>
            <a:lvl1pPr>
              <a:lnSpc>
                <a:spcPct val="100000"/>
              </a:lnSpc>
              <a:spcBef>
                <a:spcPts val="500"/>
              </a:spcBef>
              <a:spcAft>
                <a:spcPts val="500"/>
              </a:spcAft>
              <a:defRPr/>
            </a:lvl1pPr>
          </a:lstStyle>
          <a:p>
            <a:pPr lvl="0">
              <a:defRPr/>
            </a:pPr>
            <a:r>
              <a:rPr lang="ru-RU"/>
              <a:t>Компетенции</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Заголовок и текст­_2">
    <p:bg>
      <p:bgPr shadeToTitle="0">
        <a:blipFill>
          <a:blip r:embed="rId2">
            <a:lum/>
          </a:blip>
          <a:srcRect l="-35064" t="0" r="0" b="0"/>
          <a:stretch/>
        </a:blipFill>
      </p:bgPr>
    </p:bg>
    <p:spTree>
      <p:nvGrpSpPr>
        <p:cNvPr id="1" name=""/>
        <p:cNvGrpSpPr/>
        <p:nvPr/>
      </p:nvGrpSpPr>
      <p:grpSpPr bwMode="auto">
        <a:xfrm>
          <a:off x="0" y="0"/>
          <a:ext cx="0" cy="0"/>
          <a:chOff x="0" y="0"/>
          <a:chExt cx="0" cy="0"/>
        </a:xfrm>
      </p:grpSpPr>
      <p:sp>
        <p:nvSpPr>
          <p:cNvPr id="2" name="Title 1"/>
          <p:cNvSpPr>
            <a:spLocks noGrp="1"/>
          </p:cNvSpPr>
          <p:nvPr>
            <p:ph type="title" hasCustomPrompt="1"/>
          </p:nvPr>
        </p:nvSpPr>
        <p:spPr bwMode="auto">
          <a:xfrm>
            <a:off x="396324" y="277691"/>
            <a:ext cx="7852325" cy="522409"/>
          </a:xfrm>
          <a:prstGeom prst="rect">
            <a:avLst/>
          </a:prstGeom>
        </p:spPr>
        <p:txBody>
          <a:bodyPr/>
          <a:lstStyle>
            <a:lvl1pPr>
              <a:lnSpc>
                <a:spcPct val="100000"/>
              </a:lnSpc>
              <a:spcBef>
                <a:spcPts val="500"/>
              </a:spcBef>
              <a:spcAft>
                <a:spcPts val="500"/>
              </a:spcAft>
              <a:defRPr/>
            </a:lvl1pPr>
          </a:lstStyle>
          <a:p>
            <a:pPr>
              <a:defRPr/>
            </a:pPr>
            <a:r>
              <a:rPr lang="ru-RU"/>
              <a:t>Текстовый слайд</a:t>
            </a:r>
            <a:endParaRPr/>
          </a:p>
        </p:txBody>
      </p:sp>
      <p:sp>
        <p:nvSpPr>
          <p:cNvPr id="4" name="Text Placeholder 3"/>
          <p:cNvSpPr>
            <a:spLocks noGrp="1"/>
          </p:cNvSpPr>
          <p:nvPr>
            <p:ph type="body" sz="quarter" idx="10" hasCustomPrompt="1"/>
          </p:nvPr>
        </p:nvSpPr>
        <p:spPr bwMode="auto">
          <a:xfrm>
            <a:off x="396324" y="854812"/>
            <a:ext cx="4933950" cy="430887"/>
          </a:xfrm>
          <a:prstGeom prst="rect">
            <a:avLst/>
          </a:prstGeom>
        </p:spPr>
        <p:txBody>
          <a:bodyPr/>
          <a:lstStyle>
            <a:lvl1pPr>
              <a:lnSpc>
                <a:spcPct val="100000"/>
              </a:lnSpc>
              <a:defRPr/>
            </a:lvl1pPr>
          </a:lstStyle>
          <a:p>
            <a:pPr>
              <a:spcBef>
                <a:spcPts val="500"/>
              </a:spcBef>
              <a:spcAft>
                <a:spcPts val="500"/>
              </a:spcAft>
              <a:defRPr/>
            </a:pPr>
            <a:r>
              <a:rPr lang="ru-RU" sz="2200" b="1">
                <a:solidFill>
                  <a:schemeClr val="tx1">
                    <a:lumMod val="95000"/>
                    <a:lumOff val="5000"/>
                  </a:schemeClr>
                </a:solidFill>
                <a:latin typeface="Verdana"/>
                <a:ea typeface="Verdana"/>
                <a:cs typeface="Verdana"/>
              </a:rPr>
              <a:t>Подзаголовок</a:t>
            </a:r>
            <a:endParaRPr sz="2200" b="1">
              <a:solidFill>
                <a:schemeClr val="tx1">
                  <a:lumMod val="95000"/>
                  <a:lumOff val="5000"/>
                </a:schemeClr>
              </a:solidFill>
              <a:latin typeface="Verdana"/>
              <a:ea typeface="Verdana"/>
              <a:cs typeface="Verdana"/>
            </a:endParaRPr>
          </a:p>
        </p:txBody>
      </p:sp>
      <p:sp>
        <p:nvSpPr>
          <p:cNvPr id="6" name="Text Placeholder 5"/>
          <p:cNvSpPr>
            <a:spLocks noGrp="1"/>
          </p:cNvSpPr>
          <p:nvPr>
            <p:ph type="body" sz="quarter" idx="11" hasCustomPrompt="1"/>
          </p:nvPr>
        </p:nvSpPr>
        <p:spPr bwMode="auto">
          <a:xfrm>
            <a:off x="396323" y="1620310"/>
            <a:ext cx="6181063" cy="3109890"/>
          </a:xfrm>
          <a:prstGeom prst="rect">
            <a:avLst/>
          </a:prstGeom>
        </p:spPr>
        <p:txBody>
          <a:bodyPr/>
          <a:lstStyle>
            <a:lvl1pPr>
              <a:lnSpc>
                <a:spcPct val="120000"/>
              </a:lnSpc>
              <a:spcBef>
                <a:spcPts val="0"/>
              </a:spcBef>
              <a:defRPr sz="1500"/>
            </a:lvl1pPr>
          </a:lstStyle>
          <a:p>
            <a:pPr lvl="0">
              <a:defRPr/>
            </a:pPr>
            <a:r>
              <a:rPr lang="ru-RU"/>
              <a:t>Наши инженеры участвуют  в создании бизнес-решений промышленного класса, работающих в том числе</a:t>
            </a:r>
            <a:endParaRPr/>
          </a:p>
          <a:p>
            <a:pPr lvl="0">
              <a:defRPr/>
            </a:pPr>
            <a:r>
              <a:rPr lang="ru-RU"/>
              <a:t>с большими данными. Мы используем опыт, полученный при реализации крупных проектов в области телекоммуникаций, банковском секторе, энергетике и государственном секторе. Наши инженеры участвуют в создании бизнес-решений промышленного класса, работающих в том числе с большими данными. Мы используем опыт, полученный при реализации крупных проектов в области телекоммуникаций, банковском секторе, энергетике и государственном секторе.</a:t>
            </a:r>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theme" Target="../theme/theme1.xml"/><Relationship Id="rId2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blipFill>
          <a:blip r:embed="rId29">
            <a:lum/>
          </a:blip>
          <a:srcRect l="0" t="0" r="-14529" b="0"/>
          <a:stretch/>
        </a:blipFill>
      </p:bgPr>
    </p:bg>
    <p:spTree>
      <p:nvGrpSpPr>
        <p:cNvPr id="1" name=""/>
        <p:cNvGrpSpPr/>
        <p:nvPr/>
      </p:nvGrpSpPr>
      <p:grpSpPr bwMode="auto">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Lst>
  <p:txStyles>
    <p:titleStyle>
      <a:lvl1pPr algn="l" defTabSz="914400">
        <a:lnSpc>
          <a:spcPct val="100000"/>
        </a:lnSpc>
        <a:spcBef>
          <a:spcPts val="500"/>
        </a:spcBef>
        <a:spcAft>
          <a:spcPts val="500"/>
        </a:spcAft>
        <a:buNone/>
        <a:defRPr sz="3200" b="1">
          <a:solidFill>
            <a:schemeClr val="tx1"/>
          </a:solidFill>
          <a:latin typeface="Verdana"/>
          <a:ea typeface="Verdana"/>
          <a:cs typeface="+mj-cs"/>
        </a:defRPr>
      </a:lvl1pPr>
    </p:titleStyle>
    <p:body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30.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digitalocean.com/community/tutorials/how-to-install-apache-kafka-on-ubuntu-18-04" TargetMode="Externa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32.png"/><Relationship Id="rId4" Type="http://schemas.openxmlformats.org/officeDocument/2006/relationships/image" Target="../media/image33.wmf"/><Relationship Id="rId5" Type="http://schemas.openxmlformats.org/officeDocument/2006/relationships/oleObject" Target="../embeddings/oleObject1.bin"/><Relationship Id="rId6" Type="http://schemas.openxmlformats.org/officeDocument/2006/relationships/image" Target="../media/image34.png"/><Relationship Id="rId7" Type="http://schemas.openxmlformats.org/officeDocument/2006/relationships/image" Target="../media/image35.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wmf"/><Relationship Id="rId3" Type="http://schemas.openxmlformats.org/officeDocument/2006/relationships/oleObject" Target="../embeddings/oleObject2.bin"/><Relationship Id="rId4" Type="http://schemas.openxmlformats.org/officeDocument/2006/relationships/image" Target="../media/image37.wmf"/><Relationship Id="rId5" Type="http://schemas.openxmlformats.org/officeDocument/2006/relationships/oleObject" Target="../embeddings/oleObject3.bin"/><Relationship Id="rId6" Type="http://schemas.openxmlformats.org/officeDocument/2006/relationships/image" Target="../media/image31.png"/><Relationship Id="rId7" Type="http://schemas.openxmlformats.org/officeDocument/2006/relationships/image" Target="../media/image38.png"/><Relationship Id="rId8" Type="http://schemas.openxmlformats.org/officeDocument/2006/relationships/image" Target="../media/image32.png"/><Relationship Id="rId9" Type="http://schemas.openxmlformats.org/officeDocument/2006/relationships/image" Target="../media/image39.wmf"/><Relationship Id="rId10" Type="http://schemas.openxmlformats.org/officeDocument/2006/relationships/oleObject" Target="../embeddings/oleObject4.bin"/><Relationship Id="rId11" Type="http://schemas.openxmlformats.org/officeDocument/2006/relationships/image" Target="../media/image40.wmf"/><Relationship Id="rId12" Type="http://schemas.openxmlformats.org/officeDocument/2006/relationships/oleObject" Target="../embeddings/oleObject5.bin"/></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wmf"/><Relationship Id="rId3" Type="http://schemas.openxmlformats.org/officeDocument/2006/relationships/oleObject" Target="../embeddings/oleObject6.bin"/><Relationship Id="rId4" Type="http://schemas.openxmlformats.org/officeDocument/2006/relationships/image" Target="../media/image42.wmf"/><Relationship Id="rId5" Type="http://schemas.openxmlformats.org/officeDocument/2006/relationships/oleObject" Target="../embeddings/oleObject7.bin"/><Relationship Id="rId6" Type="http://schemas.openxmlformats.org/officeDocument/2006/relationships/image" Target="../media/image31.png"/><Relationship Id="rId7" Type="http://schemas.openxmlformats.org/officeDocument/2006/relationships/image" Target="../media/image38.png"/><Relationship Id="rId8" Type="http://schemas.openxmlformats.org/officeDocument/2006/relationships/image" Target="../media/image32.png"/><Relationship Id="rId9" Type="http://schemas.openxmlformats.org/officeDocument/2006/relationships/image" Target="../media/image43.wmf"/><Relationship Id="rId10" Type="http://schemas.openxmlformats.org/officeDocument/2006/relationships/oleObject" Target="../embeddings/oleObject8.bin"/><Relationship Id="rId11" Type="http://schemas.openxmlformats.org/officeDocument/2006/relationships/image" Target="../media/image44.wmf"/><Relationship Id="rId12" Type="http://schemas.openxmlformats.org/officeDocument/2006/relationships/oleObject" Target="../embeddings/oleObject9.bin"/></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38.png"/><Relationship Id="rId4" Type="http://schemas.openxmlformats.org/officeDocument/2006/relationships/image" Target="../media/image32.png"/><Relationship Id="rId5" Type="http://schemas.openxmlformats.org/officeDocument/2006/relationships/image" Target="../media/image45.wmf"/><Relationship Id="rId6" Type="http://schemas.openxmlformats.org/officeDocument/2006/relationships/oleObject" Target="../embeddings/oleObject10.bin"/><Relationship Id="rId7" Type="http://schemas.openxmlformats.org/officeDocument/2006/relationships/image" Target="../media/image46.wmf"/><Relationship Id="rId8" Type="http://schemas.openxmlformats.org/officeDocument/2006/relationships/oleObject" Target="../embeddings/oleObject11.bin"/><Relationship Id="rId9" Type="http://schemas.openxmlformats.org/officeDocument/2006/relationships/image" Target="../media/image47.wmf"/><Relationship Id="rId10" Type="http://schemas.openxmlformats.org/officeDocument/2006/relationships/oleObject" Target="../embeddings/oleObject12.bin"/><Relationship Id="rId11" Type="http://schemas.openxmlformats.org/officeDocument/2006/relationships/image" Target="../media/image48.wmf"/><Relationship Id="rId12" Type="http://schemas.openxmlformats.org/officeDocument/2006/relationships/oleObject" Target="../embeddings/oleObject13.bin"/><Relationship Id="rId13" Type="http://schemas.openxmlformats.org/officeDocument/2006/relationships/image" Target="../media/image49.wmf"/><Relationship Id="rId14" Type="http://schemas.openxmlformats.org/officeDocument/2006/relationships/oleObject" Target="../embeddings/oleObject14.bin"/><Relationship Id="rId15" Type="http://schemas.openxmlformats.org/officeDocument/2006/relationships/image" Target="../media/image50.wmf"/><Relationship Id="rId16" Type="http://schemas.openxmlformats.org/officeDocument/2006/relationships/oleObject" Target="../embeddings/oleObject15.bin"/><Relationship Id="rId17" Type="http://schemas.openxmlformats.org/officeDocument/2006/relationships/image" Target="../media/image51.wmf"/><Relationship Id="rId18" Type="http://schemas.openxmlformats.org/officeDocument/2006/relationships/oleObject" Target="../embeddings/oleObject16.bin"/><Relationship Id="rId19" Type="http://schemas.openxmlformats.org/officeDocument/2006/relationships/image" Target="../media/image52.wmf"/><Relationship Id="rId20" Type="http://schemas.openxmlformats.org/officeDocument/2006/relationships/oleObject" Target="../embeddings/oleObject17.bin"/></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blog.rabbitmq.com/posts/2012/04/rabbitmq-performance-measurements-part-2" TargetMode="Externa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erlang.org/downloads" TargetMode="Externa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ru-RU" sz="3600" b="1" i="0" u="sng" strike="noStrike" cap="none" spc="0">
                <a:solidFill>
                  <a:srgbClr val="002060"/>
                </a:solidFill>
                <a:latin typeface="Calibri"/>
                <a:ea typeface="Calibri"/>
                <a:cs typeface="Times New Roman"/>
              </a:rPr>
              <a:t>Прикладной курс: дополнительный материал</a:t>
            </a:r>
            <a:endParaRPr/>
          </a:p>
        </p:txBody>
      </p:sp>
      <p:sp>
        <p:nvSpPr>
          <p:cNvPr id="162" name="Text Box 10"/>
          <p:cNvSpPr txBox="1">
            <a:spLocks noChangeArrowheads="1"/>
          </p:cNvSpPr>
          <p:nvPr/>
        </p:nvSpPr>
        <p:spPr bwMode="auto">
          <a:xfrm>
            <a:off x="330740" y="988321"/>
            <a:ext cx="11478640"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ctr">
              <a:spcBef>
                <a:spcPts val="0"/>
              </a:spcBef>
              <a:spcAft>
                <a:spcPts val="600"/>
              </a:spcAft>
              <a:buFontTx/>
              <a:buNone/>
              <a:defRPr/>
            </a:pPr>
            <a:r>
              <a:rPr lang="ru-RU" sz="3200" b="1">
                <a:solidFill>
                  <a:srgbClr val="002060"/>
                </a:solidFill>
                <a:latin typeface="+mn-lt"/>
              </a:rPr>
              <a:t>Очереди сообщений</a:t>
            </a:r>
            <a:endParaRPr/>
          </a:p>
          <a:p>
            <a:pPr marL="360000" indent="-360000" algn="just">
              <a:spcBef>
                <a:spcPts val="0"/>
              </a:spcBef>
              <a:defRPr/>
            </a:pPr>
            <a:r>
              <a:rPr lang="ru-RU" sz="2800">
                <a:solidFill>
                  <a:srgbClr val="002060"/>
                </a:solidFill>
                <a:latin typeface="+mn-lt"/>
              </a:rPr>
              <a:t>Общая информация </a:t>
            </a:r>
            <a:endParaRPr/>
          </a:p>
          <a:p>
            <a:pPr marL="360000" indent="-360000" algn="just">
              <a:spcBef>
                <a:spcPts val="0"/>
              </a:spcBef>
              <a:defRPr/>
            </a:pPr>
            <a:r>
              <a:rPr lang="en-US" sz="2800">
                <a:solidFill>
                  <a:srgbClr val="002060"/>
                </a:solidFill>
                <a:latin typeface="+mn-lt"/>
              </a:rPr>
              <a:t>AMQP </a:t>
            </a:r>
            <a:r>
              <a:rPr lang="ru-RU" sz="2800">
                <a:solidFill>
                  <a:srgbClr val="002060"/>
                </a:solidFill>
                <a:latin typeface="+mn-lt"/>
              </a:rPr>
              <a:t>и RabbitMQ </a:t>
            </a:r>
            <a:endParaRPr/>
          </a:p>
          <a:p>
            <a:pPr marL="360000" indent="-360000" algn="just">
              <a:spcBef>
                <a:spcPts val="0"/>
              </a:spcBef>
              <a:defRPr/>
            </a:pPr>
            <a:r>
              <a:rPr lang="en-US" sz="2800">
                <a:solidFill>
                  <a:srgbClr val="002060"/>
                </a:solidFill>
                <a:latin typeface="+mn-lt"/>
              </a:rPr>
              <a:t>Kafka</a:t>
            </a:r>
            <a:endParaRPr/>
          </a:p>
          <a:p>
            <a:pPr marL="360000" indent="-360000" algn="just">
              <a:spcBef>
                <a:spcPts val="0"/>
              </a:spcBef>
              <a:defRPr/>
            </a:pPr>
            <a:r>
              <a:rPr lang="en-US" sz="2800">
                <a:solidFill>
                  <a:srgbClr val="002060"/>
                </a:solidFill>
                <a:latin typeface="+mn-lt"/>
              </a:rPr>
              <a:t>RabbitMQ vs Kafka</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RabbitMQ: </a:t>
            </a:r>
            <a:r>
              <a:rPr lang="ru-RU">
                <a:solidFill>
                  <a:srgbClr val="002060"/>
                </a:solidFill>
                <a:latin typeface="+mn-lt"/>
                <a:cs typeface="Times New Roman"/>
              </a:rPr>
              <a:t>код продюсера</a:t>
            </a:r>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008000"/>
                </a:solidFill>
                <a:latin typeface="Courier New"/>
                <a:ea typeface="+mn-ea"/>
                <a:cs typeface="+mn-cs"/>
              </a:rPr>
              <a:t># Файл </a:t>
            </a:r>
            <a:r>
              <a:rPr lang="en-US" sz="1400" b="0" i="0" u="none" strike="noStrike" cap="none" spc="0">
                <a:ln>
                  <a:noFill/>
                </a:ln>
                <a:solidFill>
                  <a:srgbClr val="008000"/>
                </a:solidFill>
                <a:latin typeface="Courier New"/>
                <a:ea typeface="+mn-ea"/>
                <a:cs typeface="+mn-cs"/>
              </a:rPr>
              <a:t>send.py</a:t>
            </a:r>
            <a:r>
              <a:rPr lang="en-US"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import</a:t>
            </a:r>
            <a:r>
              <a:rPr lang="en-US" sz="1400" b="0" i="0" u="none" strike="noStrike" cap="none" spc="0">
                <a:ln>
                  <a:noFill/>
                </a:ln>
                <a:solidFill>
                  <a:srgbClr val="000000"/>
                </a:solidFill>
                <a:latin typeface="Courier New"/>
                <a:ea typeface="+mn-ea"/>
                <a:cs typeface="+mn-cs"/>
              </a:rPr>
              <a:t> pika </a:t>
            </a:r>
            <a:endParaRPr/>
          </a:p>
          <a:p>
            <a:pPr marL="0" marR="0" lvl="0" indent="0" algn="l" defTabSz="914400">
              <a:lnSpc>
                <a:spcPct val="100000"/>
              </a:lnSpc>
              <a:spcBef>
                <a:spcPts val="0"/>
              </a:spcBef>
              <a:spcAft>
                <a:spcPts val="0"/>
              </a:spcAft>
              <a:buClrTx/>
              <a:buSzTx/>
              <a:buFontTx/>
              <a:buNone/>
              <a:defRPr/>
            </a:pP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connection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pika</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BlockingConnection</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pika</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ConnectionParameters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host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'localhost'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channel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connection</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channel</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channel</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queue_declare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queue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'hello'</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channel</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basic_publish</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exchange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routing_key</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'hello'</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body</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'Hello World!'</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encode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endParaRPr lang="en-US" sz="1400" b="1"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"Sent 'Hello World!'"</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connection</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close</a:t>
            </a:r>
            <a:r>
              <a:rPr lang="en-US" sz="1400" b="1" i="0" u="none" strike="noStrike" cap="none" spc="0">
                <a:ln>
                  <a:noFill/>
                </a:ln>
                <a:solidFill>
                  <a:srgbClr val="000080"/>
                </a:solidFill>
                <a:latin typeface="Courier New"/>
                <a:ea typeface="+mn-ea"/>
                <a:cs typeface="+mn-cs"/>
              </a:rPr>
              <a:t>()</a:t>
            </a:r>
            <a:endParaRPr lang="ru-RU" sz="1400" b="1" i="0" u="none" strike="noStrike" cap="none" spc="0">
              <a:ln>
                <a:noFill/>
              </a:ln>
              <a:solidFill>
                <a:srgbClr val="000080"/>
              </a:solidFill>
              <a:latin typeface="Courier New"/>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fontScale="90000"/>
          </a:bodyPr>
          <a:lstStyle/>
          <a:p>
            <a:pPr algn="ctr">
              <a:defRPr/>
            </a:pPr>
            <a:r>
              <a:rPr lang="ru-RU">
                <a:solidFill>
                  <a:srgbClr val="002060"/>
                </a:solidFill>
                <a:latin typeface="+mn-lt"/>
                <a:cs typeface="Times New Roman"/>
              </a:rPr>
              <a:t>RabbitMQ: асинхронная обработка запросов с распределением нагрузки</a:t>
            </a:r>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just">
              <a:spcBef>
                <a:spcPts val="0"/>
              </a:spcBef>
              <a:spcAft>
                <a:spcPts val="600"/>
              </a:spcAft>
              <a:buFontTx/>
              <a:buNone/>
              <a:defRPr/>
            </a:pPr>
            <a:r>
              <a:rPr lang="ru-RU" sz="2000">
                <a:solidFill>
                  <a:srgbClr val="002060"/>
                </a:solidFill>
                <a:latin typeface="+mn-lt"/>
              </a:rPr>
              <a:t>Предыдущий пример не показывает никаких особых преимуществ использования rabbitmq – все то же можно реализовать с помощью средств встроенной библиотеки multithreading. </a:t>
            </a:r>
            <a:endParaRPr/>
          </a:p>
          <a:p>
            <a:pPr algn="just">
              <a:spcBef>
                <a:spcPts val="0"/>
              </a:spcBef>
              <a:spcAft>
                <a:spcPts val="600"/>
              </a:spcAft>
              <a:buFontTx/>
              <a:buNone/>
              <a:defRPr/>
            </a:pPr>
            <a:r>
              <a:rPr lang="ru-RU" sz="2000">
                <a:solidFill>
                  <a:srgbClr val="002060"/>
                </a:solidFill>
                <a:latin typeface="+mn-lt"/>
              </a:rPr>
              <a:t>Усложним задачу: создадим очередь, которая будет использоваться для распределения ресурсоемких задач между несколькими консюмерами.</a:t>
            </a:r>
            <a:endParaRPr/>
          </a:p>
          <a:p>
            <a:pPr algn="just">
              <a:spcBef>
                <a:spcPts val="0"/>
              </a:spcBef>
              <a:spcAft>
                <a:spcPts val="600"/>
              </a:spcAft>
              <a:buFontTx/>
              <a:buNone/>
              <a:defRPr/>
            </a:pPr>
            <a:r>
              <a:rPr lang="ru-RU" sz="2000">
                <a:solidFill>
                  <a:srgbClr val="002060"/>
                </a:solidFill>
                <a:latin typeface="+mn-lt"/>
              </a:rPr>
              <a:t>Основная цель такой очереди — асинхронная обработка запросов, т.е. не начинать выполнение задачи прямо сейчас и не ждать, пока оно завершится. Вместо этого задачи откладываются. Каждое сообщение соответствует одной задаче. Программа-обработчик, работающая в фоновом режиме, примет задачу на обработку, и через какое-то время она будет выполнена. При запуске нескольких обработчиков задачи будут разделены между ними.</a:t>
            </a:r>
            <a:endParaRPr/>
          </a:p>
          <a:p>
            <a:pPr algn="just">
              <a:spcBef>
                <a:spcPts val="0"/>
              </a:spcBef>
              <a:spcAft>
                <a:spcPts val="600"/>
              </a:spcAft>
              <a:buFontTx/>
              <a:buNone/>
              <a:defRPr/>
            </a:pPr>
            <a:r>
              <a:rPr lang="ru-RU" sz="2000">
                <a:solidFill>
                  <a:srgbClr val="002060"/>
                </a:solidFill>
                <a:latin typeface="+mn-lt"/>
              </a:rPr>
              <a:t>Такой принцип работы особенно полезен для применения в веб-приложениях, где невозможно обработать ресурсоемкую задачу сразу при  поступлении запроса.</a:t>
            </a:r>
            <a:endParaRPr/>
          </a:p>
          <a:p>
            <a:pPr algn="just">
              <a:spcBef>
                <a:spcPts val="0"/>
              </a:spcBef>
              <a:buFontTx/>
              <a:buNone/>
              <a:defRPr/>
            </a:pPr>
            <a:endParaRPr lang="ru-RU" sz="2000">
              <a:solidFill>
                <a:srgbClr val="002060"/>
              </a:solidFill>
              <a:latin typeface="+mn-l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RabbitMQ: </a:t>
            </a:r>
            <a:r>
              <a:rPr lang="ru-RU">
                <a:solidFill>
                  <a:srgbClr val="002060"/>
                </a:solidFill>
                <a:latin typeface="+mn-lt"/>
                <a:cs typeface="Times New Roman"/>
              </a:rPr>
              <a:t>код консюмера</a:t>
            </a:r>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marL="0" marR="0" lvl="0" indent="0" algn="just" defTabSz="914400">
              <a:lnSpc>
                <a:spcPct val="100000"/>
              </a:lnSpc>
              <a:spcBef>
                <a:spcPts val="0"/>
              </a:spcBef>
              <a:spcAft>
                <a:spcPts val="0"/>
              </a:spcAft>
              <a:buClrTx/>
              <a:buSzTx/>
              <a:buFontTx/>
              <a:buNone/>
              <a:defRPr/>
            </a:pPr>
            <a:r>
              <a:rPr lang="ru-RU" sz="2000" b="0" i="0" u="none" strike="noStrike" cap="none" spc="0">
                <a:ln>
                  <a:noFill/>
                </a:ln>
                <a:solidFill>
                  <a:srgbClr val="002060"/>
                </a:solidFill>
                <a:latin typeface="Calibri"/>
                <a:ea typeface="+mn-ea"/>
                <a:cs typeface="+mn-cs"/>
              </a:rPr>
              <a:t>Усложним код </a:t>
            </a:r>
            <a:r>
              <a:rPr lang="en-US" sz="2000" b="0" i="0" u="none" strike="noStrike" cap="none" spc="0">
                <a:ln>
                  <a:noFill/>
                </a:ln>
                <a:solidFill>
                  <a:srgbClr val="002060"/>
                </a:solidFill>
                <a:latin typeface="Calibri"/>
                <a:ea typeface="+mn-ea"/>
                <a:cs typeface="+mn-cs"/>
              </a:rPr>
              <a:t>receiver.py, </a:t>
            </a:r>
            <a:r>
              <a:rPr lang="ru-RU" sz="2000" b="0" i="0" u="none" strike="noStrike" cap="none" spc="0">
                <a:ln>
                  <a:noFill/>
                </a:ln>
                <a:solidFill>
                  <a:srgbClr val="002060"/>
                </a:solidFill>
                <a:latin typeface="Calibri"/>
                <a:ea typeface="+mn-ea"/>
                <a:cs typeface="+mn-cs"/>
              </a:rPr>
              <a:t>дополнив вызываемую функцию </a:t>
            </a:r>
            <a:r>
              <a:rPr lang="en-US" sz="2000" b="0" i="0" u="none" strike="noStrike" cap="none" spc="0">
                <a:ln>
                  <a:noFill/>
                </a:ln>
                <a:solidFill>
                  <a:srgbClr val="002060"/>
                </a:solidFill>
                <a:latin typeface="Calibri"/>
                <a:ea typeface="+mn-ea"/>
                <a:cs typeface="+mn-cs"/>
              </a:rPr>
              <a:t>callback print'</a:t>
            </a:r>
            <a:r>
              <a:rPr lang="ru-RU" sz="2000" b="0" i="0" u="none" strike="noStrike" cap="none" spc="0">
                <a:ln>
                  <a:noFill/>
                </a:ln>
                <a:solidFill>
                  <a:srgbClr val="002060"/>
                </a:solidFill>
                <a:latin typeface="Calibri"/>
                <a:ea typeface="+mn-ea"/>
                <a:cs typeface="+mn-cs"/>
              </a:rPr>
              <a:t>ом о старте с выводом пришедшего сообщения, </a:t>
            </a:r>
            <a:r>
              <a:rPr lang="en-US" sz="2000" b="0" i="0" u="none" strike="noStrike" cap="none" spc="0">
                <a:ln>
                  <a:noFill/>
                </a:ln>
                <a:solidFill>
                  <a:srgbClr val="002060"/>
                </a:solidFill>
                <a:latin typeface="Calibri"/>
                <a:ea typeface="+mn-ea"/>
                <a:cs typeface="+mn-cs"/>
              </a:rPr>
              <a:t>time.sleep(random.randint(1, 5)) </a:t>
            </a:r>
            <a:r>
              <a:rPr lang="ru-RU" sz="2000" b="0" i="0" u="none" strike="noStrike" cap="none" spc="0">
                <a:ln>
                  <a:noFill/>
                </a:ln>
                <a:solidFill>
                  <a:srgbClr val="002060"/>
                </a:solidFill>
                <a:latin typeface="Calibri"/>
                <a:ea typeface="+mn-ea"/>
                <a:cs typeface="+mn-cs"/>
              </a:rPr>
              <a:t>и </a:t>
            </a:r>
            <a:r>
              <a:rPr lang="en-US" sz="2000" b="0" i="0" u="none" strike="noStrike" cap="none" spc="0">
                <a:ln>
                  <a:noFill/>
                </a:ln>
                <a:solidFill>
                  <a:srgbClr val="002060"/>
                </a:solidFill>
                <a:latin typeface="Calibri"/>
                <a:ea typeface="+mn-ea"/>
                <a:cs typeface="+mn-cs"/>
              </a:rPr>
              <a:t>print'</a:t>
            </a:r>
            <a:r>
              <a:rPr lang="ru-RU" sz="2000" b="0" i="0" u="none" strike="noStrike" cap="none" spc="0">
                <a:ln>
                  <a:noFill/>
                </a:ln>
                <a:solidFill>
                  <a:srgbClr val="002060"/>
                </a:solidFill>
                <a:latin typeface="Calibri"/>
                <a:ea typeface="+mn-ea"/>
                <a:cs typeface="+mn-cs"/>
              </a:rPr>
              <a:t>ом о завершении обработки.</a:t>
            </a:r>
            <a:endParaRPr/>
          </a:p>
          <a:p>
            <a:pPr marL="0" marR="0" lvl="0" indent="0" algn="l" defTabSz="914400">
              <a:lnSpc>
                <a:spcPct val="100000"/>
              </a:lnSpc>
              <a:spcBef>
                <a:spcPts val="0"/>
              </a:spcBef>
              <a:spcAft>
                <a:spcPts val="0"/>
              </a:spcAft>
              <a:buClrTx/>
              <a:buSzTx/>
              <a:buFontTx/>
              <a:buNone/>
              <a:defRPr/>
            </a:pPr>
            <a:endParaRPr lang="ru-RU" sz="1400" b="0" i="0" u="none" strike="noStrike" cap="none" spc="0">
              <a:ln>
                <a:noFill/>
              </a:ln>
              <a:solidFill>
                <a:srgbClr val="008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008000"/>
                </a:solidFill>
                <a:latin typeface="Courier New"/>
                <a:ea typeface="+mn-ea"/>
                <a:cs typeface="+mn-cs"/>
              </a:rPr>
              <a:t># Файл </a:t>
            </a:r>
            <a:r>
              <a:rPr lang="en-US" sz="1400" b="0" i="0" u="none" strike="noStrike" cap="none" spc="0">
                <a:ln>
                  <a:noFill/>
                </a:ln>
                <a:solidFill>
                  <a:srgbClr val="008000"/>
                </a:solidFill>
                <a:latin typeface="Courier New"/>
                <a:ea typeface="+mn-ea"/>
                <a:cs typeface="+mn-cs"/>
              </a:rPr>
              <a:t>receive.py</a:t>
            </a:r>
            <a:endParaRPr lang="ru-RU" sz="1400" b="0" i="0" u="none" strike="noStrike" cap="none" spc="0">
              <a:ln>
                <a:noFill/>
              </a:ln>
              <a:solidFill>
                <a:srgbClr val="008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import</a:t>
            </a:r>
            <a:r>
              <a:rPr lang="en-US" sz="1400" b="0" i="0" u="none" strike="noStrike" cap="none" spc="0">
                <a:ln>
                  <a:noFill/>
                </a:ln>
                <a:solidFill>
                  <a:srgbClr val="000000"/>
                </a:solidFill>
                <a:latin typeface="Courier New"/>
                <a:ea typeface="+mn-ea"/>
                <a:cs typeface="+mn-cs"/>
              </a:rPr>
              <a:t> pika </a:t>
            </a:r>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import</a:t>
            </a:r>
            <a:r>
              <a:rPr lang="en-US" sz="1400" b="0" i="0" u="none" strike="noStrike" cap="none" spc="0">
                <a:ln>
                  <a:noFill/>
                </a:ln>
                <a:solidFill>
                  <a:srgbClr val="000000"/>
                </a:solidFill>
                <a:latin typeface="Courier New"/>
                <a:ea typeface="+mn-ea"/>
                <a:cs typeface="+mn-cs"/>
              </a:rPr>
              <a:t> time</a:t>
            </a:r>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import</a:t>
            </a:r>
            <a:r>
              <a:rPr lang="en-US" sz="1400" b="0" i="0" u="none" strike="noStrike" cap="none" spc="0">
                <a:ln>
                  <a:noFill/>
                </a:ln>
                <a:solidFill>
                  <a:srgbClr val="000000"/>
                </a:solidFill>
                <a:latin typeface="Courier New"/>
                <a:ea typeface="+mn-ea"/>
                <a:cs typeface="+mn-cs"/>
              </a:rPr>
              <a:t> random</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connection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pika</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BlockingConnection</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pika</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ConnectionParameters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host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'localhost'</a:t>
            </a:r>
            <a:r>
              <a:rPr lang="en-US" sz="1400" b="1" i="0" u="none" strike="noStrike" cap="none" spc="0">
                <a:ln>
                  <a:noFill/>
                </a:ln>
                <a:solidFill>
                  <a:srgbClr val="000080"/>
                </a:solidFill>
                <a:latin typeface="Courier New"/>
                <a:ea typeface="+mn-ea"/>
                <a:cs typeface="+mn-cs"/>
              </a:rPr>
              <a:t>))</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channel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connection</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channel</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channel</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queue_declare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queue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'hello'</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endParaRPr lang="ru-RU" sz="1400" b="1"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en-US" sz="1400" b="1"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def</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FF00FF"/>
                </a:solidFill>
                <a:latin typeface="Courier New"/>
                <a:ea typeface="+mn-ea"/>
                <a:cs typeface="+mn-cs"/>
              </a:rPr>
              <a:t>callback</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ch</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method</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properties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body</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    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f'Start processing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body</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decode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    t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time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time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    time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sleep</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random</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randint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FF0000"/>
                </a:solidFill>
                <a:latin typeface="Courier New"/>
                <a:ea typeface="+mn-ea"/>
                <a:cs typeface="+mn-cs"/>
              </a:rPr>
              <a:t>1</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FF0000"/>
                </a:solidFill>
                <a:latin typeface="Courier New"/>
                <a:ea typeface="+mn-ea"/>
                <a:cs typeface="+mn-cs"/>
              </a:rPr>
              <a:t>5</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f'Processed for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time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time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t</a:t>
            </a:r>
            <a:r>
              <a:rPr lang="en-US" sz="1400" b="0" i="0" u="none" strike="noStrike" cap="none" spc="0">
                <a:ln>
                  <a:noFill/>
                </a:ln>
                <a:solidFill>
                  <a:srgbClr val="808080"/>
                </a:solidFill>
                <a:latin typeface="Courier New"/>
                <a:ea typeface="+mn-ea"/>
                <a:cs typeface="+mn-cs"/>
              </a:rPr>
              <a:t>:.2f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 sec.'</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channel</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basic_consume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queue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'hello'</a:t>
            </a:r>
            <a:r>
              <a:rPr lang="en-US" sz="1400" b="1" i="0" u="none" strike="noStrike" cap="none" spc="0">
                <a:ln>
                  <a:noFill/>
                </a:ln>
                <a:solidFill>
                  <a:srgbClr val="000080"/>
                </a:solidFill>
                <a:latin typeface="Courier New"/>
                <a:ea typeface="+mn-ea"/>
                <a:cs typeface="+mn-cs"/>
              </a:rPr>
              <a:t>, </a:t>
            </a:r>
            <a:r>
              <a:rPr lang="en-US" sz="1400" b="0" i="0" u="none" strike="noStrike" cap="none" spc="0">
                <a:ln>
                  <a:noFill/>
                </a:ln>
                <a:solidFill>
                  <a:srgbClr val="000000"/>
                </a:solidFill>
                <a:latin typeface="Courier New"/>
                <a:ea typeface="+mn-ea"/>
                <a:cs typeface="+mn-cs"/>
              </a:rPr>
              <a:t>on_message_callback=callback</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auto_ack</a:t>
            </a:r>
            <a:r>
              <a:rPr lang="en-US" sz="1400" b="1" i="0" u="none" strike="noStrike" cap="none" spc="0">
                <a:ln>
                  <a:noFill/>
                </a:ln>
                <a:solidFill>
                  <a:srgbClr val="000080"/>
                </a:solidFill>
                <a:latin typeface="Courier New"/>
                <a:ea typeface="+mn-ea"/>
                <a:cs typeface="+mn-cs"/>
              </a:rPr>
              <a:t>=</a:t>
            </a:r>
            <a:r>
              <a:rPr lang="en-US" sz="1400" b="1" i="0" u="none" strike="noStrike" cap="none" spc="0">
                <a:ln>
                  <a:noFill/>
                </a:ln>
                <a:solidFill>
                  <a:srgbClr val="0000FF"/>
                </a:solidFill>
                <a:latin typeface="Courier New"/>
                <a:ea typeface="+mn-ea"/>
                <a:cs typeface="+mn-cs"/>
              </a:rPr>
              <a:t>True</a:t>
            </a:r>
            <a:r>
              <a:rPr lang="en-US" sz="1400" b="1" i="0" u="none" strike="noStrike" cap="none" spc="0">
                <a:ln>
                  <a:noFill/>
                </a:ln>
                <a:solidFill>
                  <a:srgbClr val="000080"/>
                </a:solidFill>
                <a:latin typeface="Courier New"/>
                <a:ea typeface="+mn-ea"/>
                <a:cs typeface="+mn-cs"/>
              </a:rPr>
              <a:t>)</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'Waiting for messages. To exit press CTRL+C'</a:t>
            </a:r>
            <a:r>
              <a:rPr lang="en-US" sz="1400" b="1" i="0" u="none" strike="noStrike" cap="none" spc="0">
                <a:ln>
                  <a:noFill/>
                </a:ln>
                <a:solidFill>
                  <a:srgbClr val="000080"/>
                </a:solidFill>
                <a:latin typeface="Courier New"/>
                <a:ea typeface="+mn-ea"/>
                <a:cs typeface="+mn-cs"/>
              </a:rPr>
              <a:t>)</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channel</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start_consuming</a:t>
            </a:r>
            <a:r>
              <a:rPr lang="en-US" sz="1400" b="1" i="0" u="none" strike="noStrike" cap="none" spc="0">
                <a:ln>
                  <a:noFill/>
                </a:ln>
                <a:solidFill>
                  <a:srgbClr val="000080"/>
                </a:solidFill>
                <a:latin typeface="Courier New"/>
                <a:ea typeface="+mn-ea"/>
                <a:cs typeface="+mn-cs"/>
              </a:rPr>
              <a:t>()</a:t>
            </a:r>
            <a:endParaRPr lang="en-US" sz="1400" b="0" i="0" u="none" strike="noStrike" cap="none" spc="0">
              <a:ln>
                <a:noFill/>
              </a:ln>
              <a:solidFill>
                <a:srgbClr val="000000"/>
              </a:solidFill>
              <a:latin typeface="Verdana"/>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RabbitMQ: </a:t>
            </a:r>
            <a:r>
              <a:rPr lang="ru-RU">
                <a:solidFill>
                  <a:srgbClr val="002060"/>
                </a:solidFill>
                <a:latin typeface="+mn-lt"/>
                <a:cs typeface="Times New Roman"/>
              </a:rPr>
              <a:t>код продюсера</a:t>
            </a:r>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marL="0" marR="0" lvl="0" indent="0" algn="just" defTabSz="914400">
              <a:lnSpc>
                <a:spcPct val="100000"/>
              </a:lnSpc>
              <a:spcBef>
                <a:spcPts val="0"/>
              </a:spcBef>
              <a:spcAft>
                <a:spcPts val="0"/>
              </a:spcAft>
              <a:buClrTx/>
              <a:buSzTx/>
              <a:buFontTx/>
              <a:buNone/>
              <a:defRPr/>
            </a:pPr>
            <a:r>
              <a:rPr lang="ru-RU" sz="2000" b="0" i="0" u="none" strike="noStrike" cap="none" spc="0">
                <a:ln>
                  <a:noFill/>
                </a:ln>
                <a:solidFill>
                  <a:srgbClr val="002060"/>
                </a:solidFill>
                <a:latin typeface="Calibri"/>
                <a:ea typeface="+mn-ea"/>
                <a:cs typeface="+mn-cs"/>
              </a:rPr>
              <a:t>Усложним код send.py, отправляя данные несколько раз в цикле (данные содержат номер текущей итерации).</a:t>
            </a:r>
            <a:endParaRPr/>
          </a:p>
          <a:p>
            <a:pPr marL="0" marR="0" lvl="0" indent="0" algn="just" defTabSz="914400">
              <a:lnSpc>
                <a:spcPct val="100000"/>
              </a:lnSpc>
              <a:spcBef>
                <a:spcPts val="0"/>
              </a:spcBef>
              <a:spcAft>
                <a:spcPts val="0"/>
              </a:spcAft>
              <a:buClrTx/>
              <a:buSzTx/>
              <a:buFontTx/>
              <a:buNone/>
              <a:defRPr/>
            </a:pPr>
            <a:endParaRPr lang="ru-RU" sz="1000" b="0" i="0" u="none" strike="noStrike" cap="none" spc="0">
              <a:ln>
                <a:noFill/>
              </a:ln>
              <a:solidFill>
                <a:srgbClr val="002060"/>
              </a:solidFill>
              <a:latin typeface="Calibri"/>
              <a:ea typeface="+mn-ea"/>
              <a:cs typeface="+mn-cs"/>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008000"/>
                </a:solidFill>
                <a:latin typeface="Courier New"/>
                <a:ea typeface="+mn-ea"/>
                <a:cs typeface="+mn-cs"/>
              </a:rPr>
              <a:t># Файл </a:t>
            </a:r>
            <a:r>
              <a:rPr lang="en-US" sz="1400" b="0" i="0" u="none" strike="noStrike" cap="none" spc="0">
                <a:ln>
                  <a:noFill/>
                </a:ln>
                <a:solidFill>
                  <a:srgbClr val="008000"/>
                </a:solidFill>
                <a:latin typeface="Courier New"/>
                <a:ea typeface="+mn-ea"/>
                <a:cs typeface="+mn-cs"/>
              </a:rPr>
              <a:t>send.py</a:t>
            </a:r>
            <a:endParaRPr lang="ru-RU" sz="1400" b="0" i="0" u="none" strike="noStrike" cap="none" spc="0">
              <a:ln>
                <a:noFill/>
              </a:ln>
              <a:solidFill>
                <a:srgbClr val="008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import</a:t>
            </a:r>
            <a:r>
              <a:rPr lang="en-US" sz="1400" b="0" i="0" u="none" strike="noStrike" cap="none" spc="0">
                <a:ln>
                  <a:noFill/>
                </a:ln>
                <a:solidFill>
                  <a:srgbClr val="000000"/>
                </a:solidFill>
                <a:latin typeface="Courier New"/>
                <a:ea typeface="+mn-ea"/>
                <a:cs typeface="+mn-cs"/>
              </a:rPr>
              <a:t> pika </a:t>
            </a:r>
            <a:endParaRPr/>
          </a:p>
          <a:p>
            <a:pPr marL="0" marR="0" lvl="0" indent="0" algn="l" defTabSz="914400">
              <a:lnSpc>
                <a:spcPct val="100000"/>
              </a:lnSpc>
              <a:spcBef>
                <a:spcPts val="0"/>
              </a:spcBef>
              <a:spcAft>
                <a:spcPts val="0"/>
              </a:spcAft>
              <a:buClrTx/>
              <a:buSzTx/>
              <a:buFontTx/>
              <a:buNone/>
              <a:defRPr/>
            </a:pP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connection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pika</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BlockingConnection</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pika</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ConnectionParameters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host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'localhost'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channel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connection</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channel</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channel</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queue_declare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queue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'hello'</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for</a:t>
            </a:r>
            <a:r>
              <a:rPr lang="en-US" sz="1400" b="0" i="0" u="none" strike="noStrike" cap="none" spc="0">
                <a:ln>
                  <a:noFill/>
                </a:ln>
                <a:solidFill>
                  <a:srgbClr val="000000"/>
                </a:solidFill>
                <a:latin typeface="Courier New"/>
                <a:ea typeface="+mn-ea"/>
                <a:cs typeface="+mn-cs"/>
              </a:rPr>
              <a:t> i </a:t>
            </a:r>
            <a:r>
              <a:rPr lang="en-US" sz="1400" b="1" i="0" u="none" strike="noStrike" cap="none" spc="0">
                <a:ln>
                  <a:noFill/>
                </a:ln>
                <a:solidFill>
                  <a:srgbClr val="0000FF"/>
                </a:solidFill>
                <a:latin typeface="Courier New"/>
                <a:ea typeface="+mn-ea"/>
                <a:cs typeface="+mn-cs"/>
              </a:rPr>
              <a:t>in</a:t>
            </a:r>
            <a:r>
              <a:rPr lang="en-US" sz="1400" b="0" i="0" u="none" strike="noStrike" cap="none" spc="0">
                <a:ln>
                  <a:noFill/>
                </a:ln>
                <a:solidFill>
                  <a:srgbClr val="000000"/>
                </a:solidFill>
                <a:latin typeface="Courier New"/>
                <a:ea typeface="+mn-ea"/>
                <a:cs typeface="+mn-cs"/>
              </a:rPr>
              <a:t> range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FF0000"/>
                </a:solidFill>
                <a:latin typeface="Courier New"/>
                <a:ea typeface="+mn-ea"/>
                <a:cs typeface="+mn-cs"/>
              </a:rPr>
              <a:t>5</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    channel</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basic_publish</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exchange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routing_key</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'hello'</a:t>
            </a:r>
            <a:r>
              <a:rPr lang="en-US" sz="1400" b="1" i="0" u="none" strike="noStrike" cap="none" spc="0">
                <a:ln>
                  <a:noFill/>
                </a:ln>
                <a:solidFill>
                  <a:srgbClr val="000080"/>
                </a:solidFill>
                <a:latin typeface="Courier New"/>
                <a:ea typeface="+mn-ea"/>
                <a:cs typeface="+mn-cs"/>
              </a:rPr>
              <a:t>,</a:t>
            </a:r>
            <a:r>
              <a:rPr lang="ru-RU" sz="1400">
                <a:solidFill>
                  <a:srgbClr val="000000"/>
                </a:solidFill>
                <a:latin typeface="Courier New"/>
              </a:rPr>
              <a:t> </a:t>
            </a:r>
            <a:r>
              <a:rPr lang="en-US" sz="1400" b="0" i="0" u="none" strike="noStrike" cap="none" spc="0">
                <a:ln>
                  <a:noFill/>
                </a:ln>
                <a:solidFill>
                  <a:srgbClr val="000000"/>
                </a:solidFill>
                <a:latin typeface="Courier New"/>
                <a:ea typeface="+mn-ea"/>
                <a:cs typeface="+mn-cs"/>
              </a:rPr>
              <a:t>body</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f'Hello World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i</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encode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Verdana"/>
              <a:ea typeface="+mn-ea"/>
              <a:cs typeface="+mn-cs"/>
            </a:endParaRPr>
          </a:p>
          <a:p>
            <a:pPr marL="0" marR="0" lvl="0" indent="0" algn="l" defTabSz="914400">
              <a:lnSpc>
                <a:spcPct val="100000"/>
              </a:lnSpc>
              <a:spcBef>
                <a:spcPts val="0"/>
              </a:spcBef>
              <a:spcAft>
                <a:spcPts val="0"/>
              </a:spcAft>
              <a:buClrTx/>
              <a:buSzTx/>
              <a:buFontTx/>
              <a:buNone/>
              <a:defRPr/>
            </a:pPr>
            <a:endParaRPr lang="en-US" sz="1400" b="1"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"Sent 'Hello World!'"</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connection</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close</a:t>
            </a:r>
            <a:r>
              <a:rPr lang="en-US" sz="1400" b="1" i="0" u="none" strike="noStrike" cap="none" spc="0">
                <a:ln>
                  <a:noFill/>
                </a:ln>
                <a:solidFill>
                  <a:srgbClr val="000080"/>
                </a:solidFill>
                <a:latin typeface="Courier New"/>
                <a:ea typeface="+mn-ea"/>
                <a:cs typeface="+mn-cs"/>
              </a:rPr>
              <a:t>()</a:t>
            </a:r>
            <a:endParaRPr lang="ru-RU" sz="1400" b="1" i="0" u="none" strike="noStrike" cap="none" spc="0">
              <a:ln>
                <a:noFill/>
              </a:ln>
              <a:solidFill>
                <a:srgbClr val="00008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ru-RU" sz="1400" b="1">
              <a:solidFill>
                <a:srgbClr val="000080"/>
              </a:solidFill>
              <a:latin typeface="Courier New"/>
            </a:endParaRPr>
          </a:p>
          <a:p>
            <a:pPr marL="0" marR="0" lvl="0" indent="0" algn="just" defTabSz="914400">
              <a:lnSpc>
                <a:spcPct val="100000"/>
              </a:lnSpc>
              <a:spcBef>
                <a:spcPts val="0"/>
              </a:spcBef>
              <a:spcAft>
                <a:spcPts val="0"/>
              </a:spcAft>
              <a:buClrTx/>
              <a:buSzTx/>
              <a:buFontTx/>
              <a:buNone/>
              <a:defRPr/>
            </a:pPr>
            <a:r>
              <a:rPr lang="ru-RU" sz="2000" b="0" i="0" u="none" strike="noStrike" cap="none" spc="0">
                <a:ln>
                  <a:noFill/>
                </a:ln>
                <a:solidFill>
                  <a:srgbClr val="002060"/>
                </a:solidFill>
                <a:latin typeface="Calibri"/>
                <a:ea typeface="+mn-ea"/>
                <a:cs typeface="+mn-cs"/>
              </a:rPr>
              <a:t>Запускаем несколько receive.py, затем send.py – видим, как RabbitMQ передает каждое новое сообщение следующему консюмеру, равномерно распределяя нагрузку между обработчиками сообщений.</a:t>
            </a:r>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Verdana"/>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RabbitMQ: </a:t>
            </a:r>
            <a:r>
              <a:rPr lang="ru-RU">
                <a:solidFill>
                  <a:srgbClr val="002060"/>
                </a:solidFill>
                <a:latin typeface="+mn-lt"/>
                <a:cs typeface="Times New Roman"/>
              </a:rPr>
              <a:t>подтверждение сообщений</a:t>
            </a:r>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just">
              <a:spcBef>
                <a:spcPts val="0"/>
              </a:spcBef>
              <a:spcAft>
                <a:spcPts val="600"/>
              </a:spcAft>
              <a:buFontTx/>
              <a:buNone/>
              <a:defRPr/>
            </a:pPr>
            <a:r>
              <a:rPr lang="ru-RU" sz="2000">
                <a:solidFill>
                  <a:srgbClr val="002060"/>
                </a:solidFill>
                <a:latin typeface="+mn-lt"/>
              </a:rPr>
              <a:t>Что произойдет, если один из консюмеров отключится после получения сообщения, так его и не обработав? Сообщение так и останется необработанным. Чтоб предотвратить такой исход, RabbitMQ поддерживает хранение сообщений до подтверждения их обработки. Подтверждение (ack) отправляется консюмером для информирования RabbitMQ о том, что полученное сообщение было обработано и RabbitMQ может его удалить.</a:t>
            </a:r>
            <a:endParaRPr/>
          </a:p>
          <a:p>
            <a:pPr marL="360000" indent="-360000" algn="just">
              <a:spcBef>
                <a:spcPts val="0"/>
              </a:spcBef>
              <a:spcAft>
                <a:spcPts val="600"/>
              </a:spcAft>
              <a:defRPr/>
            </a:pPr>
            <a:r>
              <a:rPr lang="ru-RU" sz="2000">
                <a:solidFill>
                  <a:srgbClr val="002060"/>
                </a:solidFill>
                <a:latin typeface="+mn-lt"/>
              </a:rPr>
              <a:t>Если консюмер прекратил работу и не отправил подтверждение, RabbitMQ поймет, что сообщение не было обработано, и передаст его другому консюмеру.  Для этого нужно передавать в basic_consume в параметр auto_ack значение False вместо True. А в конце callback делать channel.basic_ack(delivery_tag=method.delivery_tag) для отправки подтверждения. Так мы ничего не потеряем, если консюмер прекратил работу. </a:t>
            </a:r>
            <a:endParaRPr/>
          </a:p>
          <a:p>
            <a:pPr marL="360000" indent="-360000" algn="just">
              <a:spcBef>
                <a:spcPts val="0"/>
              </a:spcBef>
              <a:spcAft>
                <a:spcPts val="600"/>
              </a:spcAft>
              <a:defRPr/>
            </a:pPr>
            <a:r>
              <a:rPr lang="ru-RU" sz="2000">
                <a:solidFill>
                  <a:srgbClr val="002060"/>
                </a:solidFill>
                <a:latin typeface="+mn-lt"/>
              </a:rPr>
              <a:t>Чтобы не потерять сообщение даже когда отключается сервер RabbitMQ, необходимо создавать устойчивую очередь, передавая в метод queue_declare параметр durable=True, как на стороне получателя, так и на стороне продюсера (если RabbitMQ после запуска предыдущих примеров не перезапускался, придется создать новую очередь).</a:t>
            </a:r>
            <a:endParaRPr/>
          </a:p>
          <a:p>
            <a:pPr marL="360000" indent="-360000" algn="just">
              <a:spcBef>
                <a:spcPts val="0"/>
              </a:spcBef>
              <a:spcAft>
                <a:spcPts val="600"/>
              </a:spcAft>
              <a:defRPr/>
            </a:pPr>
            <a:r>
              <a:rPr lang="ru-RU" sz="2000">
                <a:solidFill>
                  <a:srgbClr val="002060"/>
                </a:solidFill>
                <a:latin typeface="+mn-lt"/>
              </a:rPr>
              <a:t>Также можно сделать устойчивыми сами сообщения. Для это при публикации сообщения нужно передавать параметр properties= pika.BasicProperties(delivery_mode=2).</a:t>
            </a:r>
            <a:endParaRPr/>
          </a:p>
          <a:p>
            <a:pPr algn="just">
              <a:spcBef>
                <a:spcPts val="0"/>
              </a:spcBef>
              <a:buFontTx/>
              <a:buNone/>
              <a:defRPr/>
            </a:pPr>
            <a:endParaRPr lang="ru-RU" sz="2000">
              <a:solidFill>
                <a:srgbClr val="002060"/>
              </a:solidFill>
              <a:latin typeface="+mn-l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RabbitMQ: </a:t>
            </a:r>
            <a:r>
              <a:rPr lang="ru-RU">
                <a:solidFill>
                  <a:srgbClr val="002060"/>
                </a:solidFill>
                <a:latin typeface="+mn-lt"/>
                <a:cs typeface="Times New Roman"/>
              </a:rPr>
              <a:t>код консюмера</a:t>
            </a:r>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marL="0" marR="0" lvl="0" indent="0" algn="just" defTabSz="914400">
              <a:lnSpc>
                <a:spcPct val="100000"/>
              </a:lnSpc>
              <a:spcBef>
                <a:spcPts val="0"/>
              </a:spcBef>
              <a:spcAft>
                <a:spcPts val="0"/>
              </a:spcAft>
              <a:buClrTx/>
              <a:buSzTx/>
              <a:buFontTx/>
              <a:buNone/>
              <a:defRPr/>
            </a:pPr>
            <a:r>
              <a:rPr lang="ru-RU" sz="2000" b="0" i="0" u="none" strike="noStrike" cap="none" spc="0">
                <a:ln>
                  <a:noFill/>
                </a:ln>
                <a:solidFill>
                  <a:srgbClr val="002060"/>
                </a:solidFill>
                <a:latin typeface="Calibri"/>
                <a:ea typeface="+mn-ea"/>
                <a:cs typeface="+mn-cs"/>
              </a:rPr>
              <a:t>Изменим код в соответствии с рекомендациями:</a:t>
            </a:r>
            <a:endParaRPr/>
          </a:p>
          <a:p>
            <a:pPr marL="0" marR="0" lvl="0" indent="0" algn="l" defTabSz="914400">
              <a:lnSpc>
                <a:spcPct val="100000"/>
              </a:lnSpc>
              <a:spcBef>
                <a:spcPts val="0"/>
              </a:spcBef>
              <a:spcAft>
                <a:spcPts val="0"/>
              </a:spcAft>
              <a:buClrTx/>
              <a:buSzTx/>
              <a:buFontTx/>
              <a:buNone/>
              <a:defRPr/>
            </a:pPr>
            <a:endParaRPr lang="ru-RU" sz="1400" b="0" i="0" u="none" strike="noStrike" cap="none" spc="0">
              <a:ln>
                <a:noFill/>
              </a:ln>
              <a:solidFill>
                <a:srgbClr val="008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008000"/>
                </a:solidFill>
                <a:latin typeface="Courier New"/>
                <a:ea typeface="+mn-ea"/>
                <a:cs typeface="+mn-cs"/>
              </a:rPr>
              <a:t># Файл </a:t>
            </a:r>
            <a:r>
              <a:rPr lang="en-US" sz="1400" b="0" i="0" u="none" strike="noStrike" cap="none" spc="0">
                <a:ln>
                  <a:noFill/>
                </a:ln>
                <a:solidFill>
                  <a:srgbClr val="008000"/>
                </a:solidFill>
                <a:latin typeface="Courier New"/>
                <a:ea typeface="+mn-ea"/>
                <a:cs typeface="+mn-cs"/>
              </a:rPr>
              <a:t>receive.py</a:t>
            </a:r>
            <a:endParaRPr lang="ru-RU" sz="1400" b="0" i="0" u="none" strike="noStrike" cap="none" spc="0">
              <a:ln>
                <a:noFill/>
              </a:ln>
              <a:solidFill>
                <a:srgbClr val="008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import</a:t>
            </a:r>
            <a:r>
              <a:rPr lang="en-US" sz="1400" b="0" i="0" u="none" strike="noStrike" cap="none" spc="0">
                <a:ln>
                  <a:noFill/>
                </a:ln>
                <a:solidFill>
                  <a:srgbClr val="000000"/>
                </a:solidFill>
                <a:latin typeface="Courier New"/>
                <a:ea typeface="+mn-ea"/>
                <a:cs typeface="+mn-cs"/>
              </a:rPr>
              <a:t> pika</a:t>
            </a:r>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import</a:t>
            </a:r>
            <a:r>
              <a:rPr lang="en-US" sz="1400" b="0" i="0" u="none" strike="noStrike" cap="none" spc="0">
                <a:ln>
                  <a:noFill/>
                </a:ln>
                <a:solidFill>
                  <a:srgbClr val="000000"/>
                </a:solidFill>
                <a:latin typeface="Courier New"/>
                <a:ea typeface="+mn-ea"/>
                <a:cs typeface="+mn-cs"/>
              </a:rPr>
              <a:t> time</a:t>
            </a:r>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import</a:t>
            </a:r>
            <a:r>
              <a:rPr lang="en-US" sz="1400" b="0" i="0" u="none" strike="noStrike" cap="none" spc="0">
                <a:ln>
                  <a:noFill/>
                </a:ln>
                <a:solidFill>
                  <a:srgbClr val="000000"/>
                </a:solidFill>
                <a:latin typeface="Courier New"/>
                <a:ea typeface="+mn-ea"/>
                <a:cs typeface="+mn-cs"/>
              </a:rPr>
              <a:t> random</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connection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pika</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BlockingConnection</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pika</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ConnectionParameters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host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'localhost'</a:t>
            </a:r>
            <a:r>
              <a:rPr lang="en-US" sz="1400" b="1" i="0" u="none" strike="noStrike" cap="none" spc="0">
                <a:ln>
                  <a:noFill/>
                </a:ln>
                <a:solidFill>
                  <a:srgbClr val="000080"/>
                </a:solidFill>
                <a:latin typeface="Courier New"/>
                <a:ea typeface="+mn-ea"/>
                <a:cs typeface="+mn-cs"/>
              </a:rPr>
              <a:t>))</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channel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connection</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channel</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channel</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queue_declare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queue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'hello'</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 </a:t>
            </a:r>
            <a:r>
              <a:rPr lang="en-US" sz="1400" b="0" i="0" u="none" strike="noStrike" cap="none" spc="0">
                <a:ln>
                  <a:noFill/>
                </a:ln>
                <a:solidFill>
                  <a:srgbClr val="000000"/>
                </a:solidFill>
                <a:latin typeface="Courier New"/>
                <a:ea typeface="+mn-ea"/>
                <a:cs typeface="+mn-cs"/>
              </a:rPr>
              <a:t>durable</a:t>
            </a:r>
            <a:r>
              <a:rPr lang="en-US" sz="1400" b="0" i="0" u="none" strike="noStrike" cap="none" spc="0">
                <a:ln>
                  <a:noFill/>
                </a:ln>
                <a:solidFill>
                  <a:srgbClr val="808080"/>
                </a:solidFill>
                <a:latin typeface="Courier New"/>
                <a:ea typeface="+mn-ea"/>
                <a:cs typeface="+mn-cs"/>
              </a:rPr>
              <a:t>=</a:t>
            </a:r>
            <a:r>
              <a:rPr lang="en-US" sz="1400" b="1" i="0" u="none" strike="noStrike" cap="none" spc="0">
                <a:ln>
                  <a:noFill/>
                </a:ln>
                <a:solidFill>
                  <a:srgbClr val="0000FF"/>
                </a:solidFill>
                <a:latin typeface="Courier New"/>
                <a:ea typeface="+mn-ea"/>
                <a:cs typeface="+mn-cs"/>
              </a:rPr>
              <a:t>True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endParaRPr lang="ru-RU" sz="1400" b="1"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en-US" sz="1400" b="1"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def</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FF00FF"/>
                </a:solidFill>
                <a:latin typeface="Courier New"/>
                <a:ea typeface="+mn-ea"/>
                <a:cs typeface="+mn-cs"/>
              </a:rPr>
              <a:t>callback</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ch</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method</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properties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body</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    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f'Start processing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body</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decode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    t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time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time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time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sleep</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random</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randint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FF0000"/>
                </a:solidFill>
                <a:latin typeface="Courier New"/>
                <a:ea typeface="+mn-ea"/>
                <a:cs typeface="+mn-cs"/>
              </a:rPr>
              <a:t>1</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FF0000"/>
                </a:solidFill>
                <a:latin typeface="Courier New"/>
                <a:ea typeface="+mn-ea"/>
                <a:cs typeface="+mn-cs"/>
              </a:rPr>
              <a:t>5</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f'Processed for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time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time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t</a:t>
            </a:r>
            <a:r>
              <a:rPr lang="en-US" sz="1400" b="0" i="0" u="none" strike="noStrike" cap="none" spc="0">
                <a:ln>
                  <a:noFill/>
                </a:ln>
                <a:solidFill>
                  <a:srgbClr val="808080"/>
                </a:solidFill>
                <a:latin typeface="Courier New"/>
                <a:ea typeface="+mn-ea"/>
                <a:cs typeface="+mn-cs"/>
              </a:rPr>
              <a:t>:3.2f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 sec.'</a:t>
            </a:r>
            <a:r>
              <a:rPr lang="en-US" sz="1400" b="1" i="0" u="none" strike="noStrike" cap="none" spc="0">
                <a:ln>
                  <a:noFill/>
                </a:ln>
                <a:solidFill>
                  <a:srgbClr val="000080"/>
                </a:solidFill>
                <a:latin typeface="Courier New"/>
                <a:ea typeface="+mn-ea"/>
                <a:cs typeface="+mn-cs"/>
              </a:rPr>
              <a:t>)</a:t>
            </a:r>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80"/>
                </a:solidFill>
                <a:latin typeface="Courier New"/>
                <a:ea typeface="+mn-ea"/>
                <a:cs typeface="+mn-cs"/>
              </a:rPr>
              <a:t>    </a:t>
            </a:r>
            <a:r>
              <a:rPr lang="en-US" sz="1400" b="0" i="0" u="none" strike="noStrike" cap="none" spc="0">
                <a:ln>
                  <a:noFill/>
                </a:ln>
                <a:solidFill>
                  <a:srgbClr val="000000"/>
                </a:solidFill>
                <a:latin typeface="Courier New"/>
                <a:ea typeface="+mn-ea"/>
                <a:cs typeface="+mn-cs"/>
              </a:rPr>
              <a:t>channel</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basic_ack</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delivery_tag</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method</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delivery_tag</a:t>
            </a:r>
            <a:r>
              <a:rPr lang="en-US" sz="1400" b="1" i="0" u="none" strike="noStrike" cap="none" spc="0">
                <a:ln>
                  <a:noFill/>
                </a:ln>
                <a:solidFill>
                  <a:srgbClr val="000080"/>
                </a:solidFill>
                <a:latin typeface="Courier New"/>
                <a:ea typeface="+mn-ea"/>
                <a:cs typeface="+mn-cs"/>
              </a:rPr>
              <a:t>)</a:t>
            </a:r>
            <a:endParaRPr lang="en-US" sz="1400" b="0" i="0" u="none" strike="noStrike" cap="none" spc="0">
              <a:ln>
                <a:noFill/>
              </a:ln>
              <a:solidFill>
                <a:srgbClr val="000000"/>
              </a:solidFill>
              <a:latin typeface="Verdana"/>
              <a:ea typeface="+mn-ea"/>
              <a:cs typeface="+mn-cs"/>
            </a:endParaRPr>
          </a:p>
          <a:p>
            <a:pPr marL="0" marR="0" lvl="0" indent="0" algn="l" defTabSz="914400">
              <a:lnSpc>
                <a:spcPct val="100000"/>
              </a:lnSpc>
              <a:spcBef>
                <a:spcPts val="0"/>
              </a:spcBef>
              <a:spcAft>
                <a:spcPts val="0"/>
              </a:spcAft>
              <a:buClrTx/>
              <a:buSzTx/>
              <a:buFontTx/>
              <a:buNone/>
              <a:defRPr/>
            </a:pP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channel</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basic_consume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queue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'hello'</a:t>
            </a:r>
            <a:r>
              <a:rPr lang="en-US" sz="1400" b="1" i="0" u="none" strike="noStrike" cap="none" spc="0">
                <a:ln>
                  <a:noFill/>
                </a:ln>
                <a:solidFill>
                  <a:srgbClr val="000080"/>
                </a:solidFill>
                <a:latin typeface="Courier New"/>
                <a:ea typeface="+mn-ea"/>
                <a:cs typeface="+mn-cs"/>
              </a:rPr>
              <a:t>, </a:t>
            </a:r>
            <a:r>
              <a:rPr lang="en-US" sz="1400" b="0" i="0" u="none" strike="noStrike" cap="none" spc="0">
                <a:ln>
                  <a:noFill/>
                </a:ln>
                <a:solidFill>
                  <a:srgbClr val="000000"/>
                </a:solidFill>
                <a:latin typeface="Courier New"/>
                <a:ea typeface="+mn-ea"/>
                <a:cs typeface="+mn-cs"/>
              </a:rPr>
              <a:t>on_message_callback=callback</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auto_ack</a:t>
            </a:r>
            <a:r>
              <a:rPr lang="en-US" sz="1400" b="1" i="0" u="none" strike="noStrike" cap="none" spc="0">
                <a:ln>
                  <a:noFill/>
                </a:ln>
                <a:solidFill>
                  <a:srgbClr val="000080"/>
                </a:solidFill>
                <a:latin typeface="Courier New"/>
                <a:ea typeface="+mn-ea"/>
                <a:cs typeface="+mn-cs"/>
              </a:rPr>
              <a:t>=</a:t>
            </a:r>
            <a:r>
              <a:rPr lang="en-US" sz="1400" b="1" i="0" u="none" strike="noStrike" cap="none" spc="0">
                <a:ln>
                  <a:noFill/>
                </a:ln>
                <a:solidFill>
                  <a:srgbClr val="0000FF"/>
                </a:solidFill>
                <a:latin typeface="Courier New"/>
                <a:ea typeface="+mn-ea"/>
                <a:cs typeface="+mn-cs"/>
              </a:rPr>
              <a:t>False</a:t>
            </a:r>
            <a:r>
              <a:rPr lang="en-US" sz="1400" b="1" i="0" u="none" strike="noStrike" cap="none" spc="0">
                <a:ln>
                  <a:noFill/>
                </a:ln>
                <a:solidFill>
                  <a:srgbClr val="000080"/>
                </a:solidFill>
                <a:latin typeface="Courier New"/>
                <a:ea typeface="+mn-ea"/>
                <a:cs typeface="+mn-cs"/>
              </a:rPr>
              <a:t>)</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'Waiting for messages. To exit press CTRL+C'</a:t>
            </a:r>
            <a:r>
              <a:rPr lang="en-US" sz="1400" b="1" i="0" u="none" strike="noStrike" cap="none" spc="0">
                <a:ln>
                  <a:noFill/>
                </a:ln>
                <a:solidFill>
                  <a:srgbClr val="000080"/>
                </a:solidFill>
                <a:latin typeface="Courier New"/>
                <a:ea typeface="+mn-ea"/>
                <a:cs typeface="+mn-cs"/>
              </a:rPr>
              <a:t>)</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channel</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start_consuming</a:t>
            </a:r>
            <a:r>
              <a:rPr lang="en-US" sz="1400" b="1" i="0" u="none" strike="noStrike" cap="none" spc="0">
                <a:ln>
                  <a:noFill/>
                </a:ln>
                <a:solidFill>
                  <a:srgbClr val="000080"/>
                </a:solidFill>
                <a:latin typeface="Courier New"/>
                <a:ea typeface="+mn-ea"/>
                <a:cs typeface="+mn-cs"/>
              </a:rPr>
              <a:t>()</a:t>
            </a:r>
            <a:endParaRPr lang="en-US" sz="1400" b="0" i="0" u="none" strike="noStrike" cap="none" spc="0">
              <a:ln>
                <a:noFill/>
              </a:ln>
              <a:solidFill>
                <a:srgbClr val="000000"/>
              </a:solidFill>
              <a:latin typeface="Verdana"/>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RabbitMQ: </a:t>
            </a:r>
            <a:r>
              <a:rPr lang="ru-RU">
                <a:solidFill>
                  <a:srgbClr val="002060"/>
                </a:solidFill>
                <a:latin typeface="+mn-lt"/>
                <a:cs typeface="Times New Roman"/>
              </a:rPr>
              <a:t>код продюсера</a:t>
            </a:r>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008000"/>
                </a:solidFill>
                <a:latin typeface="Courier New"/>
                <a:ea typeface="+mn-ea"/>
                <a:cs typeface="+mn-cs"/>
              </a:rPr>
              <a:t># Файл </a:t>
            </a:r>
            <a:r>
              <a:rPr lang="en-US" sz="1400" b="0" i="0" u="none" strike="noStrike" cap="none" spc="0">
                <a:ln>
                  <a:noFill/>
                </a:ln>
                <a:solidFill>
                  <a:srgbClr val="008000"/>
                </a:solidFill>
                <a:latin typeface="Courier New"/>
                <a:ea typeface="+mn-ea"/>
                <a:cs typeface="+mn-cs"/>
              </a:rPr>
              <a:t>send.py</a:t>
            </a:r>
            <a:endParaRPr lang="ru-RU" sz="1400" b="0" i="0" u="none" strike="noStrike" cap="none" spc="0">
              <a:ln>
                <a:noFill/>
              </a:ln>
              <a:solidFill>
                <a:srgbClr val="008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import</a:t>
            </a:r>
            <a:r>
              <a:rPr lang="en-US" sz="1400" b="0" i="0" u="none" strike="noStrike" cap="none" spc="0">
                <a:ln>
                  <a:noFill/>
                </a:ln>
                <a:solidFill>
                  <a:srgbClr val="000000"/>
                </a:solidFill>
                <a:latin typeface="Courier New"/>
                <a:ea typeface="+mn-ea"/>
                <a:cs typeface="+mn-cs"/>
              </a:rPr>
              <a:t> pika </a:t>
            </a:r>
            <a:endParaRPr/>
          </a:p>
          <a:p>
            <a:pPr marL="0" marR="0" lvl="0" indent="0" algn="l" defTabSz="914400">
              <a:lnSpc>
                <a:spcPct val="100000"/>
              </a:lnSpc>
              <a:spcBef>
                <a:spcPts val="0"/>
              </a:spcBef>
              <a:spcAft>
                <a:spcPts val="0"/>
              </a:spcAft>
              <a:buClrTx/>
              <a:buSzTx/>
              <a:buFontTx/>
              <a:buNone/>
              <a:defRPr/>
            </a:pP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connection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pika</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BlockingConnection</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pika</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ConnectionParameters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host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'localhost'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channel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connection</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channel</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channel</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queue_declare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queue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'hello'</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 </a:t>
            </a:r>
            <a:r>
              <a:rPr lang="en-US" sz="1400" b="0" i="0" u="none" strike="noStrike" cap="none" spc="0">
                <a:ln>
                  <a:noFill/>
                </a:ln>
                <a:solidFill>
                  <a:srgbClr val="000000"/>
                </a:solidFill>
                <a:latin typeface="Courier New"/>
                <a:ea typeface="+mn-ea"/>
                <a:cs typeface="+mn-cs"/>
              </a:rPr>
              <a:t>durable</a:t>
            </a:r>
            <a:r>
              <a:rPr lang="en-US" sz="1400" b="0" i="0" u="none" strike="noStrike" cap="none" spc="0">
                <a:ln>
                  <a:noFill/>
                </a:ln>
                <a:solidFill>
                  <a:srgbClr val="808080"/>
                </a:solidFill>
                <a:latin typeface="Courier New"/>
                <a:ea typeface="+mn-ea"/>
                <a:cs typeface="+mn-cs"/>
              </a:rPr>
              <a:t>=</a:t>
            </a:r>
            <a:r>
              <a:rPr lang="en-US" sz="1400" b="1" i="0" u="none" strike="noStrike" cap="none" spc="0">
                <a:ln>
                  <a:noFill/>
                </a:ln>
                <a:solidFill>
                  <a:srgbClr val="0000FF"/>
                </a:solidFill>
                <a:latin typeface="Courier New"/>
                <a:ea typeface="+mn-ea"/>
                <a:cs typeface="+mn-cs"/>
              </a:rPr>
              <a:t>True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for</a:t>
            </a:r>
            <a:r>
              <a:rPr lang="en-US" sz="1400" b="0" i="0" u="none" strike="noStrike" cap="none" spc="0">
                <a:ln>
                  <a:noFill/>
                </a:ln>
                <a:solidFill>
                  <a:srgbClr val="000000"/>
                </a:solidFill>
                <a:latin typeface="Courier New"/>
                <a:ea typeface="+mn-ea"/>
                <a:cs typeface="+mn-cs"/>
              </a:rPr>
              <a:t> i </a:t>
            </a:r>
            <a:r>
              <a:rPr lang="en-US" sz="1400" b="1" i="0" u="none" strike="noStrike" cap="none" spc="0">
                <a:ln>
                  <a:noFill/>
                </a:ln>
                <a:solidFill>
                  <a:srgbClr val="0000FF"/>
                </a:solidFill>
                <a:latin typeface="Courier New"/>
                <a:ea typeface="+mn-ea"/>
                <a:cs typeface="+mn-cs"/>
              </a:rPr>
              <a:t>in</a:t>
            </a:r>
            <a:r>
              <a:rPr lang="en-US" sz="1400" b="0" i="0" u="none" strike="noStrike" cap="none" spc="0">
                <a:ln>
                  <a:noFill/>
                </a:ln>
                <a:solidFill>
                  <a:srgbClr val="000000"/>
                </a:solidFill>
                <a:latin typeface="Courier New"/>
                <a:ea typeface="+mn-ea"/>
                <a:cs typeface="+mn-cs"/>
              </a:rPr>
              <a:t> range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FF0000"/>
                </a:solidFill>
                <a:latin typeface="Courier New"/>
                <a:ea typeface="+mn-ea"/>
                <a:cs typeface="+mn-cs"/>
              </a:rPr>
              <a:t>5</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    channel</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basic_publish</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exchange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routing_key</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'hello'</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                          body</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f'Hello World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i</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encode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                          properties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pika</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BasicProperties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delivery_mode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FF0000"/>
                </a:solidFill>
                <a:latin typeface="Courier New"/>
                <a:ea typeface="+mn-ea"/>
                <a:cs typeface="+mn-cs"/>
              </a:rPr>
              <a:t>2</a:t>
            </a:r>
            <a:r>
              <a:rPr lang="en-US" sz="1400" b="1" i="0" u="none" strike="noStrike" cap="none" spc="0">
                <a:ln>
                  <a:noFill/>
                </a:ln>
                <a:solidFill>
                  <a:srgbClr val="000080"/>
                </a:solidFill>
                <a:latin typeface="Courier New"/>
                <a:ea typeface="+mn-ea"/>
                <a:cs typeface="+mn-cs"/>
              </a:rPr>
              <a:t>))</a:t>
            </a:r>
            <a:endParaRPr lang="en-US" sz="1400" b="0" i="0" u="none" strike="noStrike" cap="none" spc="0">
              <a:ln>
                <a:noFill/>
              </a:ln>
              <a:solidFill>
                <a:srgbClr val="000000"/>
              </a:solidFill>
              <a:latin typeface="Verdana"/>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Verdana"/>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"Sent 'Hello World!'"</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connection</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close</a:t>
            </a:r>
            <a:r>
              <a:rPr lang="en-US" sz="1400" b="1" i="0" u="none" strike="noStrike" cap="none" spc="0">
                <a:ln>
                  <a:noFill/>
                </a:ln>
                <a:solidFill>
                  <a:srgbClr val="000080"/>
                </a:solidFill>
                <a:latin typeface="Courier New"/>
                <a:ea typeface="+mn-ea"/>
                <a:cs typeface="+mn-cs"/>
              </a:rPr>
              <a:t>()</a:t>
            </a:r>
            <a:endParaRPr lang="en-US" sz="1400" b="0" i="0" u="none" strike="noStrike" cap="none" spc="0">
              <a:ln>
                <a:noFill/>
              </a:ln>
              <a:solidFill>
                <a:srgbClr val="000000"/>
              </a:solidFill>
              <a:latin typeface="Verdana"/>
              <a:ea typeface="+mn-ea"/>
              <a:cs typeface="+mn-cs"/>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Verdana"/>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ru-RU">
                <a:solidFill>
                  <a:srgbClr val="002060"/>
                </a:solidFill>
                <a:latin typeface="+mn-lt"/>
                <a:cs typeface="Times New Roman"/>
              </a:rPr>
              <a:t>RabbitMQ: проверяем механизм подтверждения сообщений</a:t>
            </a:r>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just">
              <a:spcBef>
                <a:spcPts val="0"/>
              </a:spcBef>
              <a:spcAft>
                <a:spcPts val="600"/>
              </a:spcAft>
              <a:buFontTx/>
              <a:buNone/>
              <a:defRPr/>
            </a:pPr>
            <a:r>
              <a:rPr lang="ru-RU" sz="2000">
                <a:solidFill>
                  <a:srgbClr val="002060"/>
                </a:solidFill>
                <a:latin typeface="+mn-lt"/>
              </a:rPr>
              <a:t>Выполним проверку: запустим последовательно receive.py и send.py, отправим сообщения и прервем на середине их обработку, выключив receive.py. Затем запустим receive.py заново. Обратите внимание, с какого сообщения продолжит обработку receive.py.</a:t>
            </a:r>
            <a:endParaRPr/>
          </a:p>
          <a:p>
            <a:pPr algn="just">
              <a:spcBef>
                <a:spcPts val="0"/>
              </a:spcBef>
              <a:spcAft>
                <a:spcPts val="600"/>
              </a:spcAft>
              <a:buFontTx/>
              <a:buNone/>
              <a:defRPr/>
            </a:pPr>
            <a:r>
              <a:rPr lang="ru-RU" sz="2000">
                <a:solidFill>
                  <a:srgbClr val="002060"/>
                </a:solidFill>
                <a:latin typeface="+mn-lt"/>
              </a:rPr>
              <a:t>Примечание: для перезапуска rabbitmq-server (чтоб использовать тот же самый queue_name) в Ubuntu надо выполнить команды:</a:t>
            </a:r>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000000"/>
                </a:solidFill>
                <a:latin typeface="Courier New"/>
                <a:ea typeface="+mn-ea"/>
                <a:cs typeface="Courier New"/>
              </a:rPr>
              <a:t>$ invoke-rc.d rabbitmq-server stop</a:t>
            </a:r>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000000"/>
                </a:solidFill>
                <a:latin typeface="Courier New"/>
                <a:ea typeface="+mn-ea"/>
                <a:cs typeface="Courier New"/>
              </a:rPr>
              <a:t>$ invoke-rc.d rabbitmq-server start</a:t>
            </a:r>
            <a:endParaRPr/>
          </a:p>
          <a:p>
            <a:pPr algn="just">
              <a:spcBef>
                <a:spcPts val="600"/>
              </a:spcBef>
              <a:spcAft>
                <a:spcPts val="600"/>
              </a:spcAft>
              <a:buFontTx/>
              <a:buNone/>
              <a:defRPr/>
            </a:pPr>
            <a:r>
              <a:rPr lang="ru-RU" sz="2000">
                <a:solidFill>
                  <a:srgbClr val="002060"/>
                </a:solidFill>
                <a:latin typeface="+mn-lt"/>
              </a:rPr>
              <a:t>В </a:t>
            </a:r>
            <a:r>
              <a:rPr lang="en-US" sz="2000">
                <a:solidFill>
                  <a:srgbClr val="002060"/>
                </a:solidFill>
                <a:latin typeface="+mn-lt"/>
              </a:rPr>
              <a:t>Windows </a:t>
            </a:r>
            <a:r>
              <a:rPr lang="ru-RU" sz="2000">
                <a:solidFill>
                  <a:srgbClr val="002060"/>
                </a:solidFill>
                <a:latin typeface="+mn-lt"/>
              </a:rPr>
              <a:t>достаточно кликнуть по ярлыкам, ссылающимся на скриптовый файл </a:t>
            </a:r>
            <a:r>
              <a:rPr lang="en-US" sz="2000">
                <a:solidFill>
                  <a:srgbClr val="002060"/>
                </a:solidFill>
                <a:latin typeface="+mn-lt"/>
              </a:rPr>
              <a:t>rabbitmq-service.bat, </a:t>
            </a:r>
            <a:r>
              <a:rPr lang="ru-RU" sz="2000">
                <a:solidFill>
                  <a:srgbClr val="002060"/>
                </a:solidFill>
                <a:latin typeface="+mn-lt"/>
              </a:rPr>
              <a:t>запускаемый с соответствующими параметрами:</a:t>
            </a:r>
            <a:endParaRPr/>
          </a:p>
          <a:p>
            <a:pPr algn="just">
              <a:spcBef>
                <a:spcPts val="0"/>
              </a:spcBef>
              <a:spcAft>
                <a:spcPts val="600"/>
              </a:spcAft>
              <a:buFontTx/>
              <a:buNone/>
              <a:defRPr/>
            </a:pPr>
            <a:r>
              <a:rPr lang="en-US" sz="2000">
                <a:solidFill>
                  <a:srgbClr val="002060"/>
                </a:solidFill>
                <a:latin typeface="+mn-lt"/>
              </a:rPr>
              <a:t>RabbitMQ Service – stop </a:t>
            </a:r>
            <a:endParaRPr/>
          </a:p>
          <a:p>
            <a:pPr algn="just">
              <a:spcBef>
                <a:spcPts val="0"/>
              </a:spcBef>
              <a:spcAft>
                <a:spcPts val="600"/>
              </a:spcAft>
              <a:buFontTx/>
              <a:buNone/>
              <a:defRPr/>
            </a:pPr>
            <a:r>
              <a:rPr lang="en-US" sz="2000">
                <a:solidFill>
                  <a:srgbClr val="002060"/>
                </a:solidFill>
                <a:latin typeface="+mn-lt"/>
              </a:rPr>
              <a:t>RabbitMQ Service – start</a:t>
            </a:r>
            <a:endParaRPr/>
          </a:p>
          <a:p>
            <a:pPr algn="just">
              <a:spcBef>
                <a:spcPts val="0"/>
              </a:spcBef>
              <a:spcAft>
                <a:spcPts val="600"/>
              </a:spcAft>
              <a:buFontTx/>
              <a:buNone/>
              <a:defRPr/>
            </a:pPr>
            <a:endParaRPr lang="ru-RU" sz="2000">
              <a:solidFill>
                <a:srgbClr val="002060"/>
              </a:solidFill>
              <a:latin typeface="+mn-l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RabbitMQ: </a:t>
            </a:r>
            <a:r>
              <a:rPr lang="ru-RU">
                <a:solidFill>
                  <a:srgbClr val="002060"/>
                </a:solidFill>
                <a:latin typeface="+mn-lt"/>
                <a:cs typeface="Times New Roman"/>
              </a:rPr>
              <a:t>равномерное распределение сообщений</a:t>
            </a:r>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just">
              <a:spcBef>
                <a:spcPts val="0"/>
              </a:spcBef>
              <a:spcAft>
                <a:spcPts val="600"/>
              </a:spcAft>
              <a:buFontTx/>
              <a:buNone/>
              <a:defRPr/>
            </a:pPr>
            <a:r>
              <a:rPr lang="ru-RU" sz="2000">
                <a:solidFill>
                  <a:srgbClr val="002060"/>
                </a:solidFill>
                <a:latin typeface="+mn-lt"/>
              </a:rPr>
              <a:t>Получившийся код все равно имеет один недостаток. Пока что RabbitMQ передает сообщения консюмерам по очереди, не учитывая количество неподтвержденных сообщений у консюмеров. В результате, если какое-то сообщение требует большего, чем остальные, времени на обработку,  консюмер, которому оно достанется будет наравне с остальными консюмерами принимать и другие сообщения, что является неэффективным решением.</a:t>
            </a:r>
            <a:endParaRPr/>
          </a:p>
          <a:p>
            <a:pPr algn="just">
              <a:spcBef>
                <a:spcPts val="0"/>
              </a:spcBef>
              <a:spcAft>
                <a:spcPts val="600"/>
              </a:spcAft>
              <a:buFontTx/>
              <a:buNone/>
              <a:defRPr/>
            </a:pPr>
            <a:r>
              <a:rPr lang="ru-RU" sz="2000">
                <a:solidFill>
                  <a:srgbClr val="002060"/>
                </a:solidFill>
                <a:latin typeface="+mn-lt"/>
              </a:rPr>
              <a:t>Чтобы изменить такое поведение, мы можем использовать метод basic_qos с опцией prefetch_count=1 перед вызовом basic_consume. Это заставит RabbitMQ не отдавать консюмеру единовременно более одного сообщения. Другими словами, консюмер не получит новое сообщение, до тех пор пока не обработает и не подтвердит предыдущее. RabbitMQ передаст сообщение первому освободившемуся консюмеру.</a:t>
            </a:r>
            <a:endParaRPr/>
          </a:p>
          <a:p>
            <a:pPr algn="just">
              <a:spcBef>
                <a:spcPts val="0"/>
              </a:spcBef>
              <a:spcAft>
                <a:spcPts val="600"/>
              </a:spcAft>
              <a:buFontTx/>
              <a:buNone/>
              <a:defRPr/>
            </a:pPr>
            <a:r>
              <a:rPr lang="ru-RU" sz="2000" u="sng">
                <a:solidFill>
                  <a:srgbClr val="002060"/>
                </a:solidFill>
                <a:latin typeface="+mn-lt"/>
              </a:rPr>
              <a:t>Важное замечание:</a:t>
            </a:r>
            <a:r>
              <a:rPr lang="ru-RU" sz="2000">
                <a:solidFill>
                  <a:srgbClr val="002060"/>
                </a:solidFill>
                <a:latin typeface="+mn-lt"/>
              </a:rPr>
              <a:t> если все консюмеры заняты, то размер очереди может увеличиваться. Следует обращать на это внимание и, при необходимости, увеличивать количество консюмеров.</a:t>
            </a:r>
            <a:endParaRPr/>
          </a:p>
          <a:p>
            <a:pPr algn="just">
              <a:spcBef>
                <a:spcPts val="0"/>
              </a:spcBef>
              <a:spcAft>
                <a:spcPts val="600"/>
              </a:spcAft>
              <a:buFontTx/>
              <a:buNone/>
              <a:defRPr/>
            </a:pPr>
            <a:endParaRPr lang="ru-RU" sz="2000">
              <a:solidFill>
                <a:srgbClr val="002060"/>
              </a:solidFill>
              <a:latin typeface="+mn-l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RabbitMQ: </a:t>
            </a:r>
            <a:r>
              <a:rPr lang="ru-RU">
                <a:solidFill>
                  <a:srgbClr val="002060"/>
                </a:solidFill>
                <a:latin typeface="+mn-lt"/>
                <a:cs typeface="Times New Roman"/>
              </a:rPr>
              <a:t>обменник (</a:t>
            </a:r>
            <a:r>
              <a:rPr lang="en-US">
                <a:solidFill>
                  <a:srgbClr val="002060"/>
                </a:solidFill>
                <a:latin typeface="+mn-lt"/>
                <a:cs typeface="Times New Roman"/>
              </a:rPr>
              <a:t>exchange)</a:t>
            </a:r>
            <a:endParaRPr lang="ru-RU">
              <a:solidFill>
                <a:srgbClr val="002060"/>
              </a:solidFill>
              <a:latin typeface="+mn-lt"/>
              <a:cs typeface="Times New Roman"/>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just">
              <a:spcBef>
                <a:spcPts val="0"/>
              </a:spcBef>
              <a:buNone/>
              <a:defRPr/>
            </a:pPr>
            <a:r>
              <a:rPr lang="ru-RU" sz="2000">
                <a:solidFill>
                  <a:srgbClr val="002060"/>
                </a:solidFill>
                <a:latin typeface="+mn-lt"/>
              </a:rPr>
              <a:t>В предыдущих примерах была рассмотрена обработка сообщений при помощи очереди – queue. При этом каждое сообщение обрабатывалось каким-то одним консюмером:</a:t>
            </a:r>
            <a:endParaRPr/>
          </a:p>
          <a:p>
            <a:pPr algn="just">
              <a:spcBef>
                <a:spcPts val="0"/>
              </a:spcBef>
              <a:buNone/>
              <a:defRPr/>
            </a:pPr>
            <a:endParaRPr lang="ru-RU" sz="2000">
              <a:solidFill>
                <a:srgbClr val="002060"/>
              </a:solidFill>
              <a:latin typeface="+mn-lt"/>
            </a:endParaRPr>
          </a:p>
          <a:p>
            <a:pPr algn="just">
              <a:spcBef>
                <a:spcPts val="0"/>
              </a:spcBef>
              <a:buNone/>
              <a:defRPr/>
            </a:pPr>
            <a:endParaRPr lang="ru-RU" sz="2000">
              <a:solidFill>
                <a:srgbClr val="002060"/>
              </a:solidFill>
              <a:latin typeface="+mn-lt"/>
            </a:endParaRPr>
          </a:p>
          <a:p>
            <a:pPr algn="just">
              <a:spcBef>
                <a:spcPts val="0"/>
              </a:spcBef>
              <a:buNone/>
              <a:defRPr/>
            </a:pPr>
            <a:endParaRPr lang="ru-RU" sz="2000">
              <a:solidFill>
                <a:srgbClr val="002060"/>
              </a:solidFill>
              <a:latin typeface="+mn-lt"/>
            </a:endParaRPr>
          </a:p>
          <a:p>
            <a:pPr algn="just">
              <a:spcBef>
                <a:spcPts val="0"/>
              </a:spcBef>
              <a:buNone/>
              <a:defRPr/>
            </a:pPr>
            <a:endParaRPr lang="ru-RU" sz="2000">
              <a:solidFill>
                <a:srgbClr val="002060"/>
              </a:solidFill>
              <a:latin typeface="+mn-lt"/>
            </a:endParaRPr>
          </a:p>
          <a:p>
            <a:pPr algn="just">
              <a:spcBef>
                <a:spcPts val="0"/>
              </a:spcBef>
              <a:buNone/>
              <a:defRPr/>
            </a:pPr>
            <a:endParaRPr lang="ru-RU" sz="2000">
              <a:solidFill>
                <a:srgbClr val="002060"/>
              </a:solidFill>
              <a:latin typeface="+mn-lt"/>
            </a:endParaRPr>
          </a:p>
          <a:p>
            <a:pPr algn="just">
              <a:spcBef>
                <a:spcPts val="0"/>
              </a:spcBef>
              <a:buNone/>
              <a:defRPr/>
            </a:pPr>
            <a:endParaRPr lang="ru-RU" sz="2000">
              <a:solidFill>
                <a:srgbClr val="002060"/>
              </a:solidFill>
              <a:latin typeface="+mn-lt"/>
            </a:endParaRPr>
          </a:p>
          <a:p>
            <a:pPr algn="just">
              <a:spcBef>
                <a:spcPts val="0"/>
              </a:spcBef>
              <a:buNone/>
              <a:defRPr/>
            </a:pPr>
            <a:endParaRPr lang="ru-RU" sz="2000">
              <a:solidFill>
                <a:srgbClr val="002060"/>
              </a:solidFill>
              <a:latin typeface="+mn-lt"/>
            </a:endParaRPr>
          </a:p>
          <a:p>
            <a:pPr algn="just">
              <a:spcBef>
                <a:spcPts val="0"/>
              </a:spcBef>
              <a:buNone/>
              <a:defRPr/>
            </a:pPr>
            <a:r>
              <a:rPr lang="ru-RU" sz="2000" b="0" i="0" u="none" strike="noStrike" cap="none" spc="0">
                <a:ln>
                  <a:noFill/>
                </a:ln>
                <a:solidFill>
                  <a:srgbClr val="002060"/>
                </a:solidFill>
                <a:latin typeface="+mn-lt"/>
                <a:ea typeface="+mn-ea"/>
                <a:cs typeface="+mn-cs"/>
              </a:rPr>
              <a:t>Если же требуется отправить одно сообщение нескольким различным консюмерам, то используется обменник (exchange):</a:t>
            </a:r>
            <a:endParaRPr/>
          </a:p>
          <a:p>
            <a:pPr algn="just">
              <a:spcBef>
                <a:spcPts val="0"/>
              </a:spcBef>
              <a:buNone/>
              <a:defRPr/>
            </a:pPr>
            <a:endParaRPr lang="ru-RU" sz="2000">
              <a:solidFill>
                <a:srgbClr val="002060"/>
              </a:solidFill>
              <a:latin typeface="+mn-lt"/>
            </a:endParaRPr>
          </a:p>
        </p:txBody>
      </p:sp>
      <p:grpSp>
        <p:nvGrpSpPr>
          <p:cNvPr id="18" name="Группа 17"/>
          <p:cNvGrpSpPr/>
          <p:nvPr/>
        </p:nvGrpSpPr>
        <p:grpSpPr bwMode="auto">
          <a:xfrm>
            <a:off x="3452224" y="1800116"/>
            <a:ext cx="5326517" cy="1728645"/>
            <a:chOff x="3320509" y="2447772"/>
            <a:chExt cx="5326517" cy="1728645"/>
          </a:xfrm>
        </p:grpSpPr>
        <p:sp>
          <p:nvSpPr>
            <p:cNvPr id="8" name="Овал 7"/>
            <p:cNvSpPr/>
            <p:nvPr/>
          </p:nvSpPr>
          <p:spPr bwMode="auto">
            <a:xfrm>
              <a:off x="7926356" y="3455746"/>
              <a:ext cx="720671" cy="720671"/>
            </a:xfrm>
            <a:prstGeom prst="ellipse">
              <a:avLst/>
            </a:prstGeom>
            <a:solidFill>
              <a:srgbClr val="99CC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solidFill>
                    <a:srgbClr val="002060"/>
                  </a:solidFill>
                </a:rPr>
                <a:t>C</a:t>
              </a:r>
              <a:r>
                <a:rPr lang="ru-RU">
                  <a:solidFill>
                    <a:srgbClr val="002060"/>
                  </a:solidFill>
                </a:rPr>
                <a:t>2</a:t>
              </a:r>
              <a:endParaRPr/>
            </a:p>
          </p:txBody>
        </p:sp>
        <p:grpSp>
          <p:nvGrpSpPr>
            <p:cNvPr id="9" name="Группа 8"/>
            <p:cNvGrpSpPr/>
            <p:nvPr/>
          </p:nvGrpSpPr>
          <p:grpSpPr bwMode="auto">
            <a:xfrm>
              <a:off x="5155001" y="2799111"/>
              <a:ext cx="1608187" cy="915027"/>
              <a:chOff x="3754226" y="5184183"/>
              <a:chExt cx="1608187" cy="915027"/>
            </a:xfrm>
          </p:grpSpPr>
          <p:grpSp>
            <p:nvGrpSpPr>
              <p:cNvPr id="4" name="Группа 3"/>
              <p:cNvGrpSpPr/>
              <p:nvPr/>
            </p:nvGrpSpPr>
            <p:grpSpPr bwMode="auto">
              <a:xfrm>
                <a:off x="3754226" y="5513608"/>
                <a:ext cx="1608186" cy="585602"/>
                <a:chOff x="3704095" y="5687876"/>
                <a:chExt cx="1608186" cy="585602"/>
              </a:xfrm>
            </p:grpSpPr>
            <p:sp>
              <p:nvSpPr>
                <p:cNvPr id="3" name="Прямоугольник 2"/>
                <p:cNvSpPr/>
                <p:nvPr/>
              </p:nvSpPr>
              <p:spPr bwMode="auto">
                <a:xfrm>
                  <a:off x="3704095"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10" name="Прямоугольник 9"/>
                <p:cNvSpPr/>
                <p:nvPr/>
              </p:nvSpPr>
              <p:spPr bwMode="auto">
                <a:xfrm>
                  <a:off x="4029559"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11" name="Прямоугольник 10"/>
                <p:cNvSpPr/>
                <p:nvPr/>
              </p:nvSpPr>
              <p:spPr bwMode="auto">
                <a:xfrm>
                  <a:off x="4345456"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12" name="Прямоугольник 11"/>
                <p:cNvSpPr/>
                <p:nvPr/>
              </p:nvSpPr>
              <p:spPr bwMode="auto">
                <a:xfrm>
                  <a:off x="4661353"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13" name="Прямоугольник 12"/>
                <p:cNvSpPr/>
                <p:nvPr/>
              </p:nvSpPr>
              <p:spPr bwMode="auto">
                <a:xfrm>
                  <a:off x="4986817"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grpSp>
          <p:sp>
            <p:nvSpPr>
              <p:cNvPr id="7" name="TextBox 6"/>
              <p:cNvSpPr txBox="1"/>
              <p:nvPr/>
            </p:nvSpPr>
            <p:spPr bwMode="auto">
              <a:xfrm>
                <a:off x="3754227" y="5184183"/>
                <a:ext cx="1608186" cy="369332"/>
              </a:xfrm>
              <a:prstGeom prst="rect">
                <a:avLst/>
              </a:prstGeom>
              <a:noFill/>
            </p:spPr>
            <p:txBody>
              <a:bodyPr wrap="square" rtlCol="0">
                <a:spAutoFit/>
              </a:bodyPr>
              <a:lstStyle/>
              <a:p>
                <a:pPr algn="ctr">
                  <a:defRPr/>
                </a:pPr>
                <a:r>
                  <a:rPr lang="en-US">
                    <a:solidFill>
                      <a:srgbClr val="002060"/>
                    </a:solidFill>
                  </a:rPr>
                  <a:t>queue_name</a:t>
                </a:r>
                <a:endParaRPr lang="ru-RU">
                  <a:solidFill>
                    <a:srgbClr val="002060"/>
                  </a:solidFill>
                </a:endParaRPr>
              </a:p>
            </p:txBody>
          </p:sp>
        </p:grpSp>
        <p:sp>
          <p:nvSpPr>
            <p:cNvPr id="26" name="Овал 25"/>
            <p:cNvSpPr/>
            <p:nvPr/>
          </p:nvSpPr>
          <p:spPr bwMode="auto">
            <a:xfrm>
              <a:off x="3320509" y="3060999"/>
              <a:ext cx="720671" cy="720671"/>
            </a:xfrm>
            <a:prstGeom prst="ellipse">
              <a:avLst/>
            </a:prstGeom>
            <a:solidFill>
              <a:srgbClr val="99CC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solidFill>
                    <a:srgbClr val="002060"/>
                  </a:solidFill>
                </a:rPr>
                <a:t>P</a:t>
              </a:r>
              <a:endParaRPr lang="ru-RU">
                <a:solidFill>
                  <a:srgbClr val="002060"/>
                </a:solidFill>
              </a:endParaRPr>
            </a:p>
          </p:txBody>
        </p:sp>
        <p:cxnSp>
          <p:nvCxnSpPr>
            <p:cNvPr id="5" name="Прямая со стрелкой 4"/>
            <p:cNvCxnSpPr>
              <a:cxnSpLocks/>
              <a:stCxn id="26" idx="6"/>
              <a:endCxn id="3" idx="1"/>
            </p:cNvCxnSpPr>
            <p:nvPr/>
          </p:nvCxnSpPr>
          <p:spPr bwMode="auto">
            <a:xfrm>
              <a:off x="4041181" y="3421335"/>
              <a:ext cx="1113820" cy="3"/>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Прямая со стрелкой 18"/>
            <p:cNvCxnSpPr>
              <a:cxnSpLocks/>
              <a:stCxn id="13" idx="3"/>
              <a:endCxn id="8" idx="2"/>
            </p:cNvCxnSpPr>
            <p:nvPr/>
          </p:nvCxnSpPr>
          <p:spPr bwMode="auto">
            <a:xfrm>
              <a:off x="6763187" y="3421337"/>
              <a:ext cx="1163169" cy="394745"/>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0" name="Овал 19"/>
            <p:cNvSpPr/>
            <p:nvPr/>
          </p:nvSpPr>
          <p:spPr bwMode="auto">
            <a:xfrm>
              <a:off x="7897969" y="2447772"/>
              <a:ext cx="720671" cy="720671"/>
            </a:xfrm>
            <a:prstGeom prst="ellipse">
              <a:avLst/>
            </a:prstGeom>
            <a:solidFill>
              <a:srgbClr val="99CC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solidFill>
                    <a:srgbClr val="002060"/>
                  </a:solidFill>
                </a:rPr>
                <a:t>C</a:t>
              </a:r>
              <a:r>
                <a:rPr lang="ru-RU">
                  <a:solidFill>
                    <a:srgbClr val="002060"/>
                  </a:solidFill>
                </a:rPr>
                <a:t>1</a:t>
              </a:r>
              <a:endParaRPr/>
            </a:p>
          </p:txBody>
        </p:sp>
        <p:cxnSp>
          <p:nvCxnSpPr>
            <p:cNvPr id="24" name="Прямая со стрелкой 23"/>
            <p:cNvCxnSpPr>
              <a:cxnSpLocks/>
              <a:stCxn id="13" idx="3"/>
              <a:endCxn id="20" idx="2"/>
            </p:cNvCxnSpPr>
            <p:nvPr/>
          </p:nvCxnSpPr>
          <p:spPr bwMode="auto">
            <a:xfrm flipV="1">
              <a:off x="6763187" y="2808108"/>
              <a:ext cx="1134782" cy="613229"/>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144" name="Группа 6143"/>
          <p:cNvGrpSpPr/>
          <p:nvPr/>
        </p:nvGrpSpPr>
        <p:grpSpPr bwMode="auto">
          <a:xfrm>
            <a:off x="2704070" y="4412076"/>
            <a:ext cx="6773475" cy="2069086"/>
            <a:chOff x="1854959" y="4398605"/>
            <a:chExt cx="6773475" cy="2069086"/>
          </a:xfrm>
        </p:grpSpPr>
        <p:sp>
          <p:nvSpPr>
            <p:cNvPr id="34" name="Овал 33"/>
            <p:cNvSpPr/>
            <p:nvPr/>
          </p:nvSpPr>
          <p:spPr bwMode="auto">
            <a:xfrm>
              <a:off x="7907763" y="4655489"/>
              <a:ext cx="720671" cy="720671"/>
            </a:xfrm>
            <a:prstGeom prst="ellipse">
              <a:avLst/>
            </a:prstGeom>
            <a:solidFill>
              <a:srgbClr val="99CC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solidFill>
                    <a:srgbClr val="002060"/>
                  </a:solidFill>
                </a:rPr>
                <a:t>C</a:t>
              </a:r>
              <a:r>
                <a:rPr lang="ru-RU">
                  <a:solidFill>
                    <a:srgbClr val="002060"/>
                  </a:solidFill>
                </a:rPr>
                <a:t>1</a:t>
              </a:r>
              <a:endParaRPr/>
            </a:p>
          </p:txBody>
        </p:sp>
        <p:grpSp>
          <p:nvGrpSpPr>
            <p:cNvPr id="63" name="Группа 62"/>
            <p:cNvGrpSpPr/>
            <p:nvPr/>
          </p:nvGrpSpPr>
          <p:grpSpPr bwMode="auto">
            <a:xfrm>
              <a:off x="1854959" y="4398605"/>
              <a:ext cx="6773474" cy="2069086"/>
              <a:chOff x="1854959" y="4398605"/>
              <a:chExt cx="6773474" cy="2069086"/>
            </a:xfrm>
          </p:grpSpPr>
          <p:sp>
            <p:nvSpPr>
              <p:cNvPr id="29" name="Овал 28"/>
              <p:cNvSpPr/>
              <p:nvPr/>
            </p:nvSpPr>
            <p:spPr bwMode="auto">
              <a:xfrm>
                <a:off x="7907762" y="5747020"/>
                <a:ext cx="720671" cy="720671"/>
              </a:xfrm>
              <a:prstGeom prst="ellipse">
                <a:avLst/>
              </a:prstGeom>
              <a:solidFill>
                <a:srgbClr val="99CC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solidFill>
                      <a:srgbClr val="002060"/>
                    </a:solidFill>
                  </a:rPr>
                  <a:t>C</a:t>
                </a:r>
                <a:r>
                  <a:rPr lang="ru-RU">
                    <a:solidFill>
                      <a:srgbClr val="002060"/>
                    </a:solidFill>
                  </a:rPr>
                  <a:t>2</a:t>
                </a:r>
                <a:endParaRPr/>
              </a:p>
            </p:txBody>
          </p:sp>
          <p:grpSp>
            <p:nvGrpSpPr>
              <p:cNvPr id="30" name="Группа 29"/>
              <p:cNvGrpSpPr/>
              <p:nvPr/>
            </p:nvGrpSpPr>
            <p:grpSpPr bwMode="auto">
              <a:xfrm>
                <a:off x="5192547" y="4398605"/>
                <a:ext cx="1608187" cy="915027"/>
                <a:chOff x="3754226" y="5184183"/>
                <a:chExt cx="1608187" cy="915027"/>
              </a:xfrm>
            </p:grpSpPr>
            <p:grpSp>
              <p:nvGrpSpPr>
                <p:cNvPr id="36" name="Группа 35"/>
                <p:cNvGrpSpPr/>
                <p:nvPr/>
              </p:nvGrpSpPr>
              <p:grpSpPr bwMode="auto">
                <a:xfrm>
                  <a:off x="3754226" y="5513608"/>
                  <a:ext cx="1608186" cy="585602"/>
                  <a:chOff x="3704095" y="5687876"/>
                  <a:chExt cx="1608186" cy="585602"/>
                </a:xfrm>
              </p:grpSpPr>
              <p:sp>
                <p:nvSpPr>
                  <p:cNvPr id="38" name="Прямоугольник 37"/>
                  <p:cNvSpPr/>
                  <p:nvPr/>
                </p:nvSpPr>
                <p:spPr bwMode="auto">
                  <a:xfrm>
                    <a:off x="3704095"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39" name="Прямоугольник 38"/>
                  <p:cNvSpPr/>
                  <p:nvPr/>
                </p:nvSpPr>
                <p:spPr bwMode="auto">
                  <a:xfrm>
                    <a:off x="4029559"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40" name="Прямоугольник 39"/>
                  <p:cNvSpPr/>
                  <p:nvPr/>
                </p:nvSpPr>
                <p:spPr bwMode="auto">
                  <a:xfrm>
                    <a:off x="4345456"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41" name="Прямоугольник 40"/>
                  <p:cNvSpPr/>
                  <p:nvPr/>
                </p:nvSpPr>
                <p:spPr bwMode="auto">
                  <a:xfrm>
                    <a:off x="4661353"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42" name="Прямоугольник 41"/>
                  <p:cNvSpPr/>
                  <p:nvPr/>
                </p:nvSpPr>
                <p:spPr bwMode="auto">
                  <a:xfrm>
                    <a:off x="4986817"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grpSp>
            <p:sp>
              <p:nvSpPr>
                <p:cNvPr id="37" name="TextBox 36"/>
                <p:cNvSpPr txBox="1"/>
                <p:nvPr/>
              </p:nvSpPr>
              <p:spPr bwMode="auto">
                <a:xfrm>
                  <a:off x="3754227" y="5184183"/>
                  <a:ext cx="1608186" cy="369332"/>
                </a:xfrm>
                <a:prstGeom prst="rect">
                  <a:avLst/>
                </a:prstGeom>
                <a:noFill/>
              </p:spPr>
              <p:txBody>
                <a:bodyPr wrap="square" rtlCol="0">
                  <a:spAutoFit/>
                </a:bodyPr>
                <a:lstStyle/>
                <a:p>
                  <a:pPr algn="ctr">
                    <a:defRPr/>
                  </a:pPr>
                  <a:r>
                    <a:rPr lang="en-US">
                      <a:solidFill>
                        <a:srgbClr val="002060"/>
                      </a:solidFill>
                    </a:rPr>
                    <a:t>queue.name1</a:t>
                  </a:r>
                  <a:endParaRPr lang="ru-RU">
                    <a:solidFill>
                      <a:srgbClr val="002060"/>
                    </a:solidFill>
                  </a:endParaRPr>
                </a:p>
              </p:txBody>
            </p:sp>
          </p:grpSp>
          <p:sp>
            <p:nvSpPr>
              <p:cNvPr id="31" name="Овал 30"/>
              <p:cNvSpPr/>
              <p:nvPr/>
            </p:nvSpPr>
            <p:spPr bwMode="auto">
              <a:xfrm>
                <a:off x="1854959" y="5149007"/>
                <a:ext cx="720671" cy="720671"/>
              </a:xfrm>
              <a:prstGeom prst="ellipse">
                <a:avLst/>
              </a:prstGeom>
              <a:solidFill>
                <a:srgbClr val="99CC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solidFill>
                      <a:srgbClr val="002060"/>
                    </a:solidFill>
                  </a:rPr>
                  <a:t>P</a:t>
                </a:r>
                <a:endParaRPr lang="ru-RU">
                  <a:solidFill>
                    <a:srgbClr val="002060"/>
                  </a:solidFill>
                </a:endParaRPr>
              </a:p>
            </p:txBody>
          </p:sp>
          <p:cxnSp>
            <p:nvCxnSpPr>
              <p:cNvPr id="32" name="Прямая со стрелкой 31"/>
              <p:cNvCxnSpPr>
                <a:cxnSpLocks/>
                <a:stCxn id="44" idx="6"/>
                <a:endCxn id="38" idx="1"/>
              </p:cNvCxnSpPr>
              <p:nvPr/>
            </p:nvCxnSpPr>
            <p:spPr bwMode="auto">
              <a:xfrm flipV="1">
                <a:off x="4205874" y="5020832"/>
                <a:ext cx="986673" cy="488512"/>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Прямая со стрелкой 32"/>
              <p:cNvCxnSpPr>
                <a:cxnSpLocks/>
                <a:stCxn id="52" idx="3"/>
                <a:endCxn id="29" idx="2"/>
              </p:cNvCxnSpPr>
              <p:nvPr/>
            </p:nvCxnSpPr>
            <p:spPr bwMode="auto">
              <a:xfrm flipV="1">
                <a:off x="6839569" y="6107356"/>
                <a:ext cx="1068193" cy="26012"/>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Прямая со стрелкой 34"/>
              <p:cNvCxnSpPr>
                <a:cxnSpLocks/>
                <a:stCxn id="42" idx="3"/>
                <a:endCxn id="34" idx="2"/>
              </p:cNvCxnSpPr>
              <p:nvPr/>
            </p:nvCxnSpPr>
            <p:spPr bwMode="auto">
              <a:xfrm flipV="1">
                <a:off x="6800732" y="5015825"/>
                <a:ext cx="1107030" cy="5006"/>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44" name="Овал 43"/>
              <p:cNvSpPr/>
              <p:nvPr/>
            </p:nvSpPr>
            <p:spPr bwMode="auto">
              <a:xfrm>
                <a:off x="3485203" y="5149008"/>
                <a:ext cx="720671" cy="720671"/>
              </a:xfrm>
              <a:prstGeom prst="ellipse">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solidFill>
                      <a:srgbClr val="002060"/>
                    </a:solidFill>
                  </a:rPr>
                  <a:t>X</a:t>
                </a:r>
                <a:endParaRPr lang="ru-RU">
                  <a:solidFill>
                    <a:srgbClr val="002060"/>
                  </a:solidFill>
                </a:endParaRPr>
              </a:p>
            </p:txBody>
          </p:sp>
          <p:grpSp>
            <p:nvGrpSpPr>
              <p:cNvPr id="45" name="Группа 44"/>
              <p:cNvGrpSpPr/>
              <p:nvPr/>
            </p:nvGrpSpPr>
            <p:grpSpPr bwMode="auto">
              <a:xfrm>
                <a:off x="5231383" y="5511142"/>
                <a:ext cx="1608187" cy="915027"/>
                <a:chOff x="3754226" y="5184183"/>
                <a:chExt cx="1608187" cy="915027"/>
              </a:xfrm>
            </p:grpSpPr>
            <p:grpSp>
              <p:nvGrpSpPr>
                <p:cNvPr id="46" name="Группа 45"/>
                <p:cNvGrpSpPr/>
                <p:nvPr/>
              </p:nvGrpSpPr>
              <p:grpSpPr bwMode="auto">
                <a:xfrm>
                  <a:off x="3754226" y="5513608"/>
                  <a:ext cx="1608186" cy="585602"/>
                  <a:chOff x="3704095" y="5687876"/>
                  <a:chExt cx="1608186" cy="585602"/>
                </a:xfrm>
              </p:grpSpPr>
              <p:sp>
                <p:nvSpPr>
                  <p:cNvPr id="48" name="Прямоугольник 47"/>
                  <p:cNvSpPr/>
                  <p:nvPr/>
                </p:nvSpPr>
                <p:spPr bwMode="auto">
                  <a:xfrm>
                    <a:off x="3704095"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49" name="Прямоугольник 48"/>
                  <p:cNvSpPr/>
                  <p:nvPr/>
                </p:nvSpPr>
                <p:spPr bwMode="auto">
                  <a:xfrm>
                    <a:off x="4029559"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50" name="Прямоугольник 49"/>
                  <p:cNvSpPr/>
                  <p:nvPr/>
                </p:nvSpPr>
                <p:spPr bwMode="auto">
                  <a:xfrm>
                    <a:off x="4345456"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51" name="Прямоугольник 50"/>
                  <p:cNvSpPr/>
                  <p:nvPr/>
                </p:nvSpPr>
                <p:spPr bwMode="auto">
                  <a:xfrm>
                    <a:off x="4661353"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52" name="Прямоугольник 51"/>
                  <p:cNvSpPr/>
                  <p:nvPr/>
                </p:nvSpPr>
                <p:spPr bwMode="auto">
                  <a:xfrm>
                    <a:off x="4986817"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grpSp>
            <p:sp>
              <p:nvSpPr>
                <p:cNvPr id="47" name="TextBox 46"/>
                <p:cNvSpPr txBox="1"/>
                <p:nvPr/>
              </p:nvSpPr>
              <p:spPr bwMode="auto">
                <a:xfrm>
                  <a:off x="3754227" y="5184183"/>
                  <a:ext cx="1608186" cy="369332"/>
                </a:xfrm>
                <a:prstGeom prst="rect">
                  <a:avLst/>
                </a:prstGeom>
                <a:noFill/>
              </p:spPr>
              <p:txBody>
                <a:bodyPr wrap="square" rtlCol="0">
                  <a:spAutoFit/>
                </a:bodyPr>
                <a:lstStyle/>
                <a:p>
                  <a:pPr algn="ctr">
                    <a:defRPr/>
                  </a:pPr>
                  <a:r>
                    <a:rPr lang="en-US">
                      <a:solidFill>
                        <a:srgbClr val="002060"/>
                      </a:solidFill>
                    </a:rPr>
                    <a:t>queue.name2</a:t>
                  </a:r>
                  <a:endParaRPr lang="ru-RU">
                    <a:solidFill>
                      <a:srgbClr val="002060"/>
                    </a:solidFill>
                  </a:endParaRPr>
                </a:p>
              </p:txBody>
            </p:sp>
          </p:grpSp>
          <p:cxnSp>
            <p:nvCxnSpPr>
              <p:cNvPr id="58" name="Прямая со стрелкой 57"/>
              <p:cNvCxnSpPr>
                <a:cxnSpLocks/>
                <a:stCxn id="44" idx="6"/>
                <a:endCxn id="48" idx="1"/>
              </p:cNvCxnSpPr>
              <p:nvPr/>
            </p:nvCxnSpPr>
            <p:spPr bwMode="auto">
              <a:xfrm>
                <a:off x="4205874" y="5509344"/>
                <a:ext cx="1025509" cy="624025"/>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Прямая со стрелкой 60"/>
              <p:cNvCxnSpPr>
                <a:cxnSpLocks/>
                <a:stCxn id="31" idx="6"/>
                <a:endCxn id="44" idx="2"/>
              </p:cNvCxnSpPr>
              <p:nvPr/>
            </p:nvCxnSpPr>
            <p:spPr bwMode="auto">
              <a:xfrm>
                <a:off x="2575630" y="5509343"/>
                <a:ext cx="909573" cy="1"/>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ru-RU">
                <a:solidFill>
                  <a:srgbClr val="002060"/>
                </a:solidFill>
                <a:latin typeface="+mn-lt"/>
                <a:cs typeface="Times New Roman"/>
              </a:rPr>
              <a:t>Общая информация</a:t>
            </a:r>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just">
              <a:spcBef>
                <a:spcPts val="0"/>
              </a:spcBef>
              <a:spcAft>
                <a:spcPts val="600"/>
              </a:spcAft>
              <a:buFontTx/>
              <a:buNone/>
              <a:defRPr/>
            </a:pPr>
            <a:r>
              <a:rPr lang="ru-RU" sz="2000">
                <a:solidFill>
                  <a:srgbClr val="002060"/>
                </a:solidFill>
                <a:latin typeface="+mn-lt"/>
              </a:rPr>
              <a:t>При разработке многокомпонентных систем особое внимание приходится уделять организации взаимодействия между компонентами. Примерами таких систем могут служить мессенджеры, сетевые игры, тестовые фермы.  В самом простом случае, для организации обмена данными между двумя компонентами можно использовать клиент-серверную архитектуру, либо технологии межпоточного и межпроцессного взаимодействия. Но для более сложных случаев этих технологий явно недостаточно. Как, например, организовать управление игровыми персонажами в сетевой игре, когда новые игроки непрерывно подключаются и отключаются, часть функционала находится на стороне клиентов, а нагрузка распределена между несколькими серверами?</a:t>
            </a:r>
            <a:endParaRPr/>
          </a:p>
          <a:p>
            <a:pPr algn="just">
              <a:spcBef>
                <a:spcPts val="0"/>
              </a:spcBef>
              <a:spcAft>
                <a:spcPts val="600"/>
              </a:spcAft>
              <a:buFontTx/>
              <a:buNone/>
              <a:defRPr/>
            </a:pPr>
            <a:r>
              <a:rPr lang="ru-RU" sz="2000">
                <a:solidFill>
                  <a:srgbClr val="002060"/>
                </a:solidFill>
                <a:latin typeface="+mn-lt"/>
              </a:rPr>
              <a:t>Перечислим основные проблемы обмена данными между узлами сложных систем, которые приходится решать разработчикам этих систем:</a:t>
            </a:r>
            <a:endParaRPr/>
          </a:p>
          <a:p>
            <a:pPr marL="360000" indent="-360000" algn="just">
              <a:spcBef>
                <a:spcPts val="0"/>
              </a:spcBef>
              <a:spcAft>
                <a:spcPts val="600"/>
              </a:spcAft>
              <a:defRPr/>
            </a:pPr>
            <a:r>
              <a:rPr lang="ru-RU" sz="2000">
                <a:solidFill>
                  <a:srgbClr val="002060"/>
                </a:solidFill>
                <a:latin typeface="+mn-lt"/>
              </a:rPr>
              <a:t>необходимость обеспечения отказоустойчивости</a:t>
            </a:r>
            <a:endParaRPr/>
          </a:p>
          <a:p>
            <a:pPr marL="360000" indent="-360000" algn="just">
              <a:spcBef>
                <a:spcPts val="0"/>
              </a:spcBef>
              <a:spcAft>
                <a:spcPts val="600"/>
              </a:spcAft>
              <a:defRPr/>
            </a:pPr>
            <a:r>
              <a:rPr lang="ru-RU" sz="2000">
                <a:solidFill>
                  <a:srgbClr val="002060"/>
                </a:solidFill>
                <a:latin typeface="+mn-lt"/>
              </a:rPr>
              <a:t>географическое разнесение подсистем</a:t>
            </a:r>
            <a:endParaRPr/>
          </a:p>
          <a:p>
            <a:pPr marL="360000" indent="-360000" algn="just">
              <a:spcBef>
                <a:spcPts val="0"/>
              </a:spcBef>
              <a:spcAft>
                <a:spcPts val="600"/>
              </a:spcAft>
              <a:defRPr/>
            </a:pPr>
            <a:r>
              <a:rPr lang="ru-RU" sz="2000">
                <a:solidFill>
                  <a:srgbClr val="002060"/>
                </a:solidFill>
                <a:latin typeface="+mn-lt"/>
              </a:rPr>
              <a:t>наличие узлов, взаимодействующих сразу с несколькими другими</a:t>
            </a:r>
            <a:endParaRPr/>
          </a:p>
          <a:p>
            <a:pPr marL="360000" indent="-360000" algn="just">
              <a:spcBef>
                <a:spcPts val="0"/>
              </a:spcBef>
              <a:spcAft>
                <a:spcPts val="600"/>
              </a:spcAft>
              <a:defRPr/>
            </a:pPr>
            <a:r>
              <a:rPr lang="ru-RU" sz="2000">
                <a:solidFill>
                  <a:srgbClr val="002060"/>
                </a:solidFill>
                <a:latin typeface="+mn-lt"/>
              </a:rPr>
              <a:t>архитектура клиент-сервер и технология “точка-точка” оказываются недостаточно гибкими и масштабируемыми решениями для представления множественных динамически изменяющихся связей в системе</a:t>
            </a:r>
            <a:endParaRPr/>
          </a:p>
          <a:p>
            <a:pPr algn="just">
              <a:spcBef>
                <a:spcPts val="0"/>
              </a:spcBef>
              <a:spcAft>
                <a:spcPts val="600"/>
              </a:spcAft>
              <a:buFontTx/>
              <a:buNone/>
              <a:defRPr/>
            </a:pPr>
            <a:endParaRPr lang="ru-RU" sz="2000">
              <a:solidFill>
                <a:srgbClr val="002060"/>
              </a:solidFill>
              <a:latin typeface="+mn-l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RabbitMQ: </a:t>
            </a:r>
            <a:r>
              <a:rPr lang="ru-RU">
                <a:solidFill>
                  <a:srgbClr val="002060"/>
                </a:solidFill>
                <a:latin typeface="+mn-lt"/>
                <a:cs typeface="Times New Roman"/>
              </a:rPr>
              <a:t>обменник (</a:t>
            </a:r>
            <a:r>
              <a:rPr lang="en-US">
                <a:solidFill>
                  <a:srgbClr val="002060"/>
                </a:solidFill>
                <a:latin typeface="+mn-lt"/>
                <a:cs typeface="Times New Roman"/>
              </a:rPr>
              <a:t>exchange)</a:t>
            </a:r>
            <a:endParaRPr lang="ru-RU">
              <a:solidFill>
                <a:srgbClr val="002060"/>
              </a:solidFill>
              <a:latin typeface="+mn-lt"/>
              <a:cs typeface="Times New Roman"/>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just">
              <a:spcBef>
                <a:spcPts val="0"/>
              </a:spcBef>
              <a:spcAft>
                <a:spcPts val="600"/>
              </a:spcAft>
              <a:buFontTx/>
              <a:buNone/>
              <a:defRPr/>
            </a:pPr>
            <a:r>
              <a:rPr lang="ru-RU" sz="2000">
                <a:solidFill>
                  <a:srgbClr val="002060"/>
                </a:solidFill>
                <a:latin typeface="+mn-lt"/>
              </a:rPr>
              <a:t>Модель отправки сообщений через обменник соответствует паттерну проектирования Издатель-Подписчик (Publisher-Subscriber), смысл которого заключается в максимальной независимости кода отправляющего сообщение от кода его обрабатывающего.</a:t>
            </a:r>
            <a:endParaRPr/>
          </a:p>
          <a:p>
            <a:pPr algn="just">
              <a:spcBef>
                <a:spcPts val="0"/>
              </a:spcBef>
              <a:spcAft>
                <a:spcPts val="600"/>
              </a:spcAft>
              <a:buFontTx/>
              <a:buNone/>
              <a:defRPr/>
            </a:pPr>
            <a:r>
              <a:rPr lang="ru-RU" sz="2000">
                <a:solidFill>
                  <a:srgbClr val="002060"/>
                </a:solidFill>
                <a:latin typeface="+mn-lt"/>
              </a:rPr>
              <a:t>Основная идея в модели отправки сообщений через обменник состоит в том, что продюсер (в данной модели – издатель) никогда не отправляет сообщения напрямую в очередь (довольно часто поставщик даже не знает, дошло ли его сообщение до конкретной очереди). Вместо этого он отправляет сообщение в точку доступа – обменник, который точно знает, что делать с поступившими сообщениями: отправить сообщение в конкретную очередь, либо в несколько очередей, либо не отправлять никому и удалить его. Эти правила определяются типом обменника (exchange type).</a:t>
            </a:r>
            <a:endParaRPr lang="en-US" sz="2000">
              <a:solidFill>
                <a:srgbClr val="002060"/>
              </a:solidFill>
              <a:latin typeface="+mn-lt"/>
            </a:endParaRPr>
          </a:p>
          <a:p>
            <a:pPr algn="just">
              <a:spcBef>
                <a:spcPts val="0"/>
              </a:spcBef>
              <a:spcAft>
                <a:spcPts val="600"/>
              </a:spcAft>
              <a:buFontTx/>
              <a:buNone/>
              <a:defRPr/>
            </a:pPr>
            <a:r>
              <a:rPr lang="ru-RU" sz="2000">
                <a:solidFill>
                  <a:srgbClr val="002060"/>
                </a:solidFill>
                <a:latin typeface="+mn-lt"/>
              </a:rPr>
              <a:t>Существуют несколько типов обменников:</a:t>
            </a:r>
            <a:endParaRPr/>
          </a:p>
          <a:p>
            <a:pPr marL="360000" indent="-360000" algn="just">
              <a:spcBef>
                <a:spcPts val="0"/>
              </a:spcBef>
              <a:spcAft>
                <a:spcPts val="600"/>
              </a:spcAft>
              <a:defRPr/>
            </a:pPr>
            <a:r>
              <a:rPr lang="ru-RU" sz="2000">
                <a:solidFill>
                  <a:srgbClr val="002060"/>
                </a:solidFill>
                <a:latin typeface="+mn-lt"/>
              </a:rPr>
              <a:t>fanout — сообщение передаётся во все прикрепленные к точке доступа очереди;</a:t>
            </a:r>
            <a:endParaRPr/>
          </a:p>
          <a:p>
            <a:pPr marL="360000" indent="-360000" algn="just">
              <a:spcBef>
                <a:spcPts val="0"/>
              </a:spcBef>
              <a:spcAft>
                <a:spcPts val="600"/>
              </a:spcAft>
              <a:defRPr/>
            </a:pPr>
            <a:r>
              <a:rPr lang="ru-RU" sz="2000">
                <a:solidFill>
                  <a:srgbClr val="002060"/>
                </a:solidFill>
                <a:latin typeface="+mn-lt"/>
              </a:rPr>
              <a:t>direct — сообщение передается в очередь с именем, совпадающим с ключом маршрутизации (routing key) (ключ маршрутизации указывается при отправке сообщения);</a:t>
            </a:r>
            <a:endParaRPr/>
          </a:p>
          <a:p>
            <a:pPr marL="360000" indent="-360000" algn="just">
              <a:spcBef>
                <a:spcPts val="0"/>
              </a:spcBef>
              <a:spcAft>
                <a:spcPts val="600"/>
              </a:spcAft>
              <a:defRPr/>
            </a:pPr>
            <a:r>
              <a:rPr lang="ru-RU" sz="2000">
                <a:solidFill>
                  <a:srgbClr val="002060"/>
                </a:solidFill>
                <a:latin typeface="+mn-lt"/>
              </a:rPr>
              <a:t>topic — нечто среднее между fanout и direct — сообщение передается в очереди, для которых совпадает маска на ключ маршрутизации, например, app.notification.sms.# — в очередь будут доставлены все сообщения, отправленные с ключами, начинающимися на app.notification.sms.</a:t>
            </a:r>
            <a:endParaRPr/>
          </a:p>
          <a:p>
            <a:pPr algn="just">
              <a:spcBef>
                <a:spcPts val="0"/>
              </a:spcBef>
              <a:spcAft>
                <a:spcPts val="600"/>
              </a:spcAft>
              <a:buFontTx/>
              <a:buNone/>
              <a:defRPr/>
            </a:pPr>
            <a:endParaRPr lang="ru-RU" sz="2000">
              <a:solidFill>
                <a:srgbClr val="002060"/>
              </a:solidFill>
              <a:latin typeface="+mn-l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RabbitMQ: exchange types</a:t>
            </a:r>
            <a:endParaRPr lang="ru-RU">
              <a:solidFill>
                <a:srgbClr val="002060"/>
              </a:solidFill>
              <a:latin typeface="+mn-lt"/>
              <a:cs typeface="Times New Roman"/>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just">
              <a:spcBef>
                <a:spcPts val="0"/>
              </a:spcBef>
              <a:spcAft>
                <a:spcPts val="600"/>
              </a:spcAft>
              <a:buFontTx/>
              <a:buNone/>
              <a:defRPr/>
            </a:pPr>
            <a:endParaRPr lang="ru-RU" sz="2000">
              <a:solidFill>
                <a:srgbClr val="002060"/>
              </a:solidFill>
              <a:latin typeface="+mn-lt"/>
            </a:endParaRPr>
          </a:p>
        </p:txBody>
      </p:sp>
      <p:grpSp>
        <p:nvGrpSpPr>
          <p:cNvPr id="5" name="Группа 4"/>
          <p:cNvGrpSpPr/>
          <p:nvPr/>
        </p:nvGrpSpPr>
        <p:grpSpPr bwMode="auto">
          <a:xfrm>
            <a:off x="1097386" y="1295665"/>
            <a:ext cx="3530283" cy="3089857"/>
            <a:chOff x="1234757" y="1656397"/>
            <a:chExt cx="3530283" cy="3089857"/>
          </a:xfrm>
        </p:grpSpPr>
        <p:pic>
          <p:nvPicPr>
            <p:cNvPr id="3" name="Рисунок 2"/>
            <p:cNvPicPr>
              <a:picLocks noChangeAspect="1"/>
            </p:cNvPicPr>
            <p:nvPr/>
          </p:nvPicPr>
          <p:blipFill>
            <a:blip r:embed="rId2"/>
            <a:stretch/>
          </p:blipFill>
          <p:spPr bwMode="auto">
            <a:xfrm>
              <a:off x="1234757" y="1656397"/>
              <a:ext cx="3530283" cy="3089857"/>
            </a:xfrm>
            <a:prstGeom prst="rect">
              <a:avLst/>
            </a:prstGeom>
          </p:spPr>
        </p:pic>
        <p:sp>
          <p:nvSpPr>
            <p:cNvPr id="38" name="TextBox 37"/>
            <p:cNvSpPr txBox="1"/>
            <p:nvPr/>
          </p:nvSpPr>
          <p:spPr bwMode="auto">
            <a:xfrm>
              <a:off x="1963716" y="1656397"/>
              <a:ext cx="1808271" cy="400110"/>
            </a:xfrm>
            <a:prstGeom prst="rect">
              <a:avLst/>
            </a:prstGeom>
            <a:noFill/>
          </p:spPr>
          <p:txBody>
            <a:bodyPr wrap="square" rtlCol="0">
              <a:spAutoFit/>
            </a:bodyPr>
            <a:lstStyle/>
            <a:p>
              <a:pPr algn="ctr">
                <a:defRPr/>
              </a:pPr>
              <a:r>
                <a:rPr lang="en-US" sz="2000" u="sng">
                  <a:solidFill>
                    <a:srgbClr val="002060"/>
                  </a:solidFill>
                </a:rPr>
                <a:t>fanout</a:t>
              </a:r>
              <a:endParaRPr lang="ru-RU" sz="2000" u="sng">
                <a:solidFill>
                  <a:srgbClr val="002060"/>
                </a:solidFill>
              </a:endParaRPr>
            </a:p>
          </p:txBody>
        </p:sp>
      </p:grpSp>
      <p:grpSp>
        <p:nvGrpSpPr>
          <p:cNvPr id="6" name="Группа 5"/>
          <p:cNvGrpSpPr/>
          <p:nvPr/>
        </p:nvGrpSpPr>
        <p:grpSpPr bwMode="auto">
          <a:xfrm>
            <a:off x="6755608" y="1296079"/>
            <a:ext cx="4768964" cy="3181816"/>
            <a:chOff x="6938488" y="1581963"/>
            <a:chExt cx="4768964" cy="3181816"/>
          </a:xfrm>
        </p:grpSpPr>
        <p:pic>
          <p:nvPicPr>
            <p:cNvPr id="7" name="Picture 3"/>
            <p:cNvPicPr>
              <a:picLocks noChangeAspect="1"/>
            </p:cNvPicPr>
            <p:nvPr/>
          </p:nvPicPr>
          <p:blipFill>
            <a:blip r:embed="rId3"/>
            <a:stretch/>
          </p:blipFill>
          <p:spPr bwMode="auto">
            <a:xfrm>
              <a:off x="6938488" y="1581963"/>
              <a:ext cx="4768964" cy="3181816"/>
            </a:xfrm>
            <a:prstGeom prst="rect">
              <a:avLst/>
            </a:prstGeom>
          </p:spPr>
        </p:pic>
        <p:sp>
          <p:nvSpPr>
            <p:cNvPr id="39" name="TextBox 38"/>
            <p:cNvSpPr txBox="1"/>
            <p:nvPr/>
          </p:nvSpPr>
          <p:spPr bwMode="auto">
            <a:xfrm>
              <a:off x="8509584" y="1583191"/>
              <a:ext cx="1808271" cy="400110"/>
            </a:xfrm>
            <a:prstGeom prst="rect">
              <a:avLst/>
            </a:prstGeom>
            <a:noFill/>
          </p:spPr>
          <p:txBody>
            <a:bodyPr wrap="square" rtlCol="0">
              <a:spAutoFit/>
            </a:bodyPr>
            <a:lstStyle/>
            <a:p>
              <a:pPr algn="ctr">
                <a:defRPr/>
              </a:pPr>
              <a:r>
                <a:rPr lang="en-US" sz="2000" u="sng">
                  <a:solidFill>
                    <a:srgbClr val="002060"/>
                  </a:solidFill>
                </a:rPr>
                <a:t>direct</a:t>
              </a:r>
              <a:endParaRPr lang="ru-RU" sz="2000" u="sng">
                <a:solidFill>
                  <a:srgbClr val="002060"/>
                </a:solidFill>
              </a:endParaRPr>
            </a:p>
          </p:txBody>
        </p:sp>
      </p:grpSp>
      <p:grpSp>
        <p:nvGrpSpPr>
          <p:cNvPr id="41" name="Группа 40"/>
          <p:cNvGrpSpPr/>
          <p:nvPr/>
        </p:nvGrpSpPr>
        <p:grpSpPr bwMode="auto">
          <a:xfrm>
            <a:off x="3009625" y="4466802"/>
            <a:ext cx="6256825" cy="1879513"/>
            <a:chOff x="2993012" y="4764481"/>
            <a:chExt cx="6256825" cy="1879513"/>
          </a:xfrm>
        </p:grpSpPr>
        <p:grpSp>
          <p:nvGrpSpPr>
            <p:cNvPr id="4" name="Группа 3"/>
            <p:cNvGrpSpPr/>
            <p:nvPr/>
          </p:nvGrpSpPr>
          <p:grpSpPr bwMode="auto">
            <a:xfrm>
              <a:off x="2993012" y="4839556"/>
              <a:ext cx="6256825" cy="1804438"/>
              <a:chOff x="1352790" y="4580564"/>
              <a:chExt cx="6773475" cy="2069086"/>
            </a:xfrm>
          </p:grpSpPr>
          <p:grpSp>
            <p:nvGrpSpPr>
              <p:cNvPr id="8" name="Группа 7"/>
              <p:cNvGrpSpPr/>
              <p:nvPr/>
            </p:nvGrpSpPr>
            <p:grpSpPr bwMode="auto">
              <a:xfrm>
                <a:off x="1352790" y="4580564"/>
                <a:ext cx="6773475" cy="2069086"/>
                <a:chOff x="1854959" y="4398605"/>
                <a:chExt cx="6773475" cy="2069086"/>
              </a:xfrm>
            </p:grpSpPr>
            <p:sp>
              <p:nvSpPr>
                <p:cNvPr id="9" name="Овал 8"/>
                <p:cNvSpPr/>
                <p:nvPr/>
              </p:nvSpPr>
              <p:spPr bwMode="auto">
                <a:xfrm>
                  <a:off x="7907763" y="4655489"/>
                  <a:ext cx="720671" cy="720671"/>
                </a:xfrm>
                <a:prstGeom prst="ellipse">
                  <a:avLst/>
                </a:prstGeom>
                <a:solidFill>
                  <a:srgbClr val="99CC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solidFill>
                        <a:srgbClr val="002060"/>
                      </a:solidFill>
                    </a:rPr>
                    <a:t>C</a:t>
                  </a:r>
                  <a:r>
                    <a:rPr lang="ru-RU">
                      <a:solidFill>
                        <a:srgbClr val="002060"/>
                      </a:solidFill>
                    </a:rPr>
                    <a:t>1</a:t>
                  </a:r>
                  <a:endParaRPr/>
                </a:p>
              </p:txBody>
            </p:sp>
            <p:grpSp>
              <p:nvGrpSpPr>
                <p:cNvPr id="10" name="Группа 9"/>
                <p:cNvGrpSpPr/>
                <p:nvPr/>
              </p:nvGrpSpPr>
              <p:grpSpPr bwMode="auto">
                <a:xfrm>
                  <a:off x="1854959" y="4398605"/>
                  <a:ext cx="6773474" cy="2069086"/>
                  <a:chOff x="1854959" y="4398605"/>
                  <a:chExt cx="6773474" cy="2069086"/>
                </a:xfrm>
              </p:grpSpPr>
              <p:sp>
                <p:nvSpPr>
                  <p:cNvPr id="11" name="Овал 10"/>
                  <p:cNvSpPr/>
                  <p:nvPr/>
                </p:nvSpPr>
                <p:spPr bwMode="auto">
                  <a:xfrm>
                    <a:off x="7907762" y="5747020"/>
                    <a:ext cx="720671" cy="720671"/>
                  </a:xfrm>
                  <a:prstGeom prst="ellipse">
                    <a:avLst/>
                  </a:prstGeom>
                  <a:solidFill>
                    <a:srgbClr val="99CC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solidFill>
                          <a:srgbClr val="002060"/>
                        </a:solidFill>
                      </a:rPr>
                      <a:t>C</a:t>
                    </a:r>
                    <a:r>
                      <a:rPr lang="ru-RU">
                        <a:solidFill>
                          <a:srgbClr val="002060"/>
                        </a:solidFill>
                      </a:rPr>
                      <a:t>2</a:t>
                    </a:r>
                    <a:endParaRPr/>
                  </a:p>
                </p:txBody>
              </p:sp>
              <p:grpSp>
                <p:nvGrpSpPr>
                  <p:cNvPr id="12" name="Группа 11"/>
                  <p:cNvGrpSpPr/>
                  <p:nvPr/>
                </p:nvGrpSpPr>
                <p:grpSpPr bwMode="auto">
                  <a:xfrm>
                    <a:off x="5192547" y="4398605"/>
                    <a:ext cx="1608187" cy="915027"/>
                    <a:chOff x="3754226" y="5184183"/>
                    <a:chExt cx="1608187" cy="915027"/>
                  </a:xfrm>
                </p:grpSpPr>
                <p:grpSp>
                  <p:nvGrpSpPr>
                    <p:cNvPr id="29" name="Группа 28"/>
                    <p:cNvGrpSpPr/>
                    <p:nvPr/>
                  </p:nvGrpSpPr>
                  <p:grpSpPr bwMode="auto">
                    <a:xfrm>
                      <a:off x="3754226" y="5513608"/>
                      <a:ext cx="1608186" cy="585602"/>
                      <a:chOff x="3704095" y="5687876"/>
                      <a:chExt cx="1608186" cy="585602"/>
                    </a:xfrm>
                  </p:grpSpPr>
                  <p:sp>
                    <p:nvSpPr>
                      <p:cNvPr id="31" name="Прямоугольник 30"/>
                      <p:cNvSpPr/>
                      <p:nvPr/>
                    </p:nvSpPr>
                    <p:spPr bwMode="auto">
                      <a:xfrm>
                        <a:off x="3704095"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32" name="Прямоугольник 31"/>
                      <p:cNvSpPr/>
                      <p:nvPr/>
                    </p:nvSpPr>
                    <p:spPr bwMode="auto">
                      <a:xfrm>
                        <a:off x="4029559"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33" name="Прямоугольник 32"/>
                      <p:cNvSpPr/>
                      <p:nvPr/>
                    </p:nvSpPr>
                    <p:spPr bwMode="auto">
                      <a:xfrm>
                        <a:off x="4345456"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34" name="Прямоугольник 33"/>
                      <p:cNvSpPr/>
                      <p:nvPr/>
                    </p:nvSpPr>
                    <p:spPr bwMode="auto">
                      <a:xfrm>
                        <a:off x="4661353"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35" name="Прямоугольник 34"/>
                      <p:cNvSpPr/>
                      <p:nvPr/>
                    </p:nvSpPr>
                    <p:spPr bwMode="auto">
                      <a:xfrm>
                        <a:off x="4986817"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grpSp>
                <p:sp>
                  <p:nvSpPr>
                    <p:cNvPr id="30" name="TextBox 29"/>
                    <p:cNvSpPr txBox="1"/>
                    <p:nvPr/>
                  </p:nvSpPr>
                  <p:spPr bwMode="auto">
                    <a:xfrm>
                      <a:off x="3754227" y="5184183"/>
                      <a:ext cx="1608186" cy="369332"/>
                    </a:xfrm>
                    <a:prstGeom prst="rect">
                      <a:avLst/>
                    </a:prstGeom>
                    <a:noFill/>
                  </p:spPr>
                  <p:txBody>
                    <a:bodyPr wrap="square" rtlCol="0">
                      <a:spAutoFit/>
                    </a:bodyPr>
                    <a:lstStyle/>
                    <a:p>
                      <a:pPr algn="ctr">
                        <a:defRPr/>
                      </a:pPr>
                      <a:r>
                        <a:rPr lang="en-US">
                          <a:solidFill>
                            <a:srgbClr val="002060"/>
                          </a:solidFill>
                        </a:rPr>
                        <a:t>queue1</a:t>
                      </a:r>
                      <a:endParaRPr lang="ru-RU">
                        <a:solidFill>
                          <a:srgbClr val="002060"/>
                        </a:solidFill>
                      </a:endParaRPr>
                    </a:p>
                  </p:txBody>
                </p:sp>
              </p:grpSp>
              <p:sp>
                <p:nvSpPr>
                  <p:cNvPr id="13" name="Овал 12"/>
                  <p:cNvSpPr/>
                  <p:nvPr/>
                </p:nvSpPr>
                <p:spPr bwMode="auto">
                  <a:xfrm>
                    <a:off x="1854959" y="5149007"/>
                    <a:ext cx="720671" cy="720671"/>
                  </a:xfrm>
                  <a:prstGeom prst="ellipse">
                    <a:avLst/>
                  </a:prstGeom>
                  <a:solidFill>
                    <a:srgbClr val="99CC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solidFill>
                          <a:srgbClr val="002060"/>
                        </a:solidFill>
                      </a:rPr>
                      <a:t>P</a:t>
                    </a:r>
                    <a:endParaRPr lang="ru-RU">
                      <a:solidFill>
                        <a:srgbClr val="002060"/>
                      </a:solidFill>
                    </a:endParaRPr>
                  </a:p>
                </p:txBody>
              </p:sp>
              <p:cxnSp>
                <p:nvCxnSpPr>
                  <p:cNvPr id="14" name="Прямая со стрелкой 13"/>
                  <p:cNvCxnSpPr>
                    <a:cxnSpLocks/>
                    <a:stCxn id="17" idx="6"/>
                    <a:endCxn id="31" idx="1"/>
                  </p:cNvCxnSpPr>
                  <p:nvPr/>
                </p:nvCxnSpPr>
                <p:spPr bwMode="auto">
                  <a:xfrm flipV="1">
                    <a:off x="4205874" y="5020832"/>
                    <a:ext cx="986673" cy="488512"/>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Прямая со стрелкой 14"/>
                  <p:cNvCxnSpPr>
                    <a:cxnSpLocks/>
                    <a:stCxn id="27" idx="3"/>
                    <a:endCxn id="11" idx="2"/>
                  </p:cNvCxnSpPr>
                  <p:nvPr/>
                </p:nvCxnSpPr>
                <p:spPr bwMode="auto">
                  <a:xfrm flipV="1">
                    <a:off x="6839569" y="6107356"/>
                    <a:ext cx="1068193" cy="26012"/>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Прямая со стрелкой 15"/>
                  <p:cNvCxnSpPr>
                    <a:cxnSpLocks/>
                    <a:stCxn id="35" idx="3"/>
                    <a:endCxn id="9" idx="2"/>
                  </p:cNvCxnSpPr>
                  <p:nvPr/>
                </p:nvCxnSpPr>
                <p:spPr bwMode="auto">
                  <a:xfrm flipV="1">
                    <a:off x="6800732" y="5015825"/>
                    <a:ext cx="1107030" cy="5006"/>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7" name="Овал 16"/>
                  <p:cNvSpPr/>
                  <p:nvPr/>
                </p:nvSpPr>
                <p:spPr bwMode="auto">
                  <a:xfrm>
                    <a:off x="3485203" y="5149008"/>
                    <a:ext cx="720671" cy="720671"/>
                  </a:xfrm>
                  <a:prstGeom prst="ellipse">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solidFill>
                          <a:srgbClr val="002060"/>
                        </a:solidFill>
                      </a:rPr>
                      <a:t>X</a:t>
                    </a:r>
                    <a:endParaRPr lang="ru-RU">
                      <a:solidFill>
                        <a:srgbClr val="002060"/>
                      </a:solidFill>
                    </a:endParaRPr>
                  </a:p>
                </p:txBody>
              </p:sp>
              <p:grpSp>
                <p:nvGrpSpPr>
                  <p:cNvPr id="18" name="Группа 17"/>
                  <p:cNvGrpSpPr/>
                  <p:nvPr/>
                </p:nvGrpSpPr>
                <p:grpSpPr bwMode="auto">
                  <a:xfrm>
                    <a:off x="5231383" y="5511142"/>
                    <a:ext cx="1608187" cy="915027"/>
                    <a:chOff x="3754226" y="5184183"/>
                    <a:chExt cx="1608187" cy="915027"/>
                  </a:xfrm>
                </p:grpSpPr>
                <p:grpSp>
                  <p:nvGrpSpPr>
                    <p:cNvPr id="21" name="Группа 20"/>
                    <p:cNvGrpSpPr/>
                    <p:nvPr/>
                  </p:nvGrpSpPr>
                  <p:grpSpPr bwMode="auto">
                    <a:xfrm>
                      <a:off x="3754226" y="5513608"/>
                      <a:ext cx="1608186" cy="585602"/>
                      <a:chOff x="3704095" y="5687876"/>
                      <a:chExt cx="1608186" cy="585602"/>
                    </a:xfrm>
                  </p:grpSpPr>
                  <p:sp>
                    <p:nvSpPr>
                      <p:cNvPr id="23" name="Прямоугольник 22"/>
                      <p:cNvSpPr/>
                      <p:nvPr/>
                    </p:nvSpPr>
                    <p:spPr bwMode="auto">
                      <a:xfrm>
                        <a:off x="3704095"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24" name="Прямоугольник 23"/>
                      <p:cNvSpPr/>
                      <p:nvPr/>
                    </p:nvSpPr>
                    <p:spPr bwMode="auto">
                      <a:xfrm>
                        <a:off x="4029559"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25" name="Прямоугольник 24"/>
                      <p:cNvSpPr/>
                      <p:nvPr/>
                    </p:nvSpPr>
                    <p:spPr bwMode="auto">
                      <a:xfrm>
                        <a:off x="4345456"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26" name="Прямоугольник 25"/>
                      <p:cNvSpPr/>
                      <p:nvPr/>
                    </p:nvSpPr>
                    <p:spPr bwMode="auto">
                      <a:xfrm>
                        <a:off x="4661353"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27" name="Прямоугольник 26"/>
                      <p:cNvSpPr/>
                      <p:nvPr/>
                    </p:nvSpPr>
                    <p:spPr bwMode="auto">
                      <a:xfrm>
                        <a:off x="4986817"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grpSp>
                <p:sp>
                  <p:nvSpPr>
                    <p:cNvPr id="22" name="TextBox 21"/>
                    <p:cNvSpPr txBox="1"/>
                    <p:nvPr/>
                  </p:nvSpPr>
                  <p:spPr bwMode="auto">
                    <a:xfrm>
                      <a:off x="3754227" y="5184183"/>
                      <a:ext cx="1608186" cy="369332"/>
                    </a:xfrm>
                    <a:prstGeom prst="rect">
                      <a:avLst/>
                    </a:prstGeom>
                    <a:noFill/>
                  </p:spPr>
                  <p:txBody>
                    <a:bodyPr wrap="square" rtlCol="0">
                      <a:spAutoFit/>
                    </a:bodyPr>
                    <a:lstStyle/>
                    <a:p>
                      <a:pPr algn="ctr">
                        <a:defRPr/>
                      </a:pPr>
                      <a:r>
                        <a:rPr lang="en-US">
                          <a:solidFill>
                            <a:srgbClr val="002060"/>
                          </a:solidFill>
                        </a:rPr>
                        <a:t>queue2</a:t>
                      </a:r>
                      <a:endParaRPr lang="ru-RU">
                        <a:solidFill>
                          <a:srgbClr val="002060"/>
                        </a:solidFill>
                      </a:endParaRPr>
                    </a:p>
                  </p:txBody>
                </p:sp>
              </p:grpSp>
              <p:cxnSp>
                <p:nvCxnSpPr>
                  <p:cNvPr id="19" name="Прямая со стрелкой 18"/>
                  <p:cNvCxnSpPr>
                    <a:cxnSpLocks/>
                    <a:stCxn id="17" idx="6"/>
                    <a:endCxn id="23" idx="1"/>
                  </p:cNvCxnSpPr>
                  <p:nvPr/>
                </p:nvCxnSpPr>
                <p:spPr bwMode="auto">
                  <a:xfrm>
                    <a:off x="4205874" y="5509344"/>
                    <a:ext cx="1025509" cy="624025"/>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Прямая со стрелкой 19"/>
                  <p:cNvCxnSpPr>
                    <a:cxnSpLocks/>
                    <a:stCxn id="13" idx="6"/>
                    <a:endCxn id="17" idx="2"/>
                  </p:cNvCxnSpPr>
                  <p:nvPr/>
                </p:nvCxnSpPr>
                <p:spPr bwMode="auto">
                  <a:xfrm>
                    <a:off x="2575630" y="5509343"/>
                    <a:ext cx="909573" cy="1"/>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36" name="TextBox 35"/>
              <p:cNvSpPr txBox="1"/>
              <p:nvPr/>
            </p:nvSpPr>
            <p:spPr bwMode="auto">
              <a:xfrm>
                <a:off x="3108397" y="5015409"/>
                <a:ext cx="1608186" cy="369332"/>
              </a:xfrm>
              <a:prstGeom prst="rect">
                <a:avLst/>
              </a:prstGeom>
              <a:noFill/>
            </p:spPr>
            <p:txBody>
              <a:bodyPr wrap="square" rtlCol="0">
                <a:spAutoFit/>
              </a:bodyPr>
              <a:lstStyle/>
              <a:p>
                <a:pPr algn="ctr">
                  <a:defRPr/>
                </a:pPr>
                <a:r>
                  <a:rPr lang="en-US">
                    <a:solidFill>
                      <a:srgbClr val="002060"/>
                    </a:solidFill>
                  </a:rPr>
                  <a:t>*.orange.*</a:t>
                </a:r>
                <a:endParaRPr lang="ru-RU">
                  <a:solidFill>
                    <a:srgbClr val="002060"/>
                  </a:solidFill>
                </a:endParaRPr>
              </a:p>
            </p:txBody>
          </p:sp>
          <p:sp>
            <p:nvSpPr>
              <p:cNvPr id="37" name="TextBox 36"/>
              <p:cNvSpPr txBox="1"/>
              <p:nvPr/>
            </p:nvSpPr>
            <p:spPr bwMode="auto">
              <a:xfrm>
                <a:off x="3140162" y="6092254"/>
                <a:ext cx="1608186" cy="369332"/>
              </a:xfrm>
              <a:prstGeom prst="rect">
                <a:avLst/>
              </a:prstGeom>
              <a:noFill/>
            </p:spPr>
            <p:txBody>
              <a:bodyPr wrap="square" rtlCol="0">
                <a:spAutoFit/>
              </a:bodyPr>
              <a:lstStyle/>
              <a:p>
                <a:pPr algn="ctr">
                  <a:defRPr/>
                </a:pPr>
                <a:r>
                  <a:rPr lang="en-US">
                    <a:solidFill>
                      <a:srgbClr val="002060"/>
                    </a:solidFill>
                  </a:rPr>
                  <a:t>lazy.#</a:t>
                </a:r>
                <a:endParaRPr lang="ru-RU">
                  <a:solidFill>
                    <a:srgbClr val="002060"/>
                  </a:solidFill>
                </a:endParaRPr>
              </a:p>
            </p:txBody>
          </p:sp>
        </p:grpSp>
        <p:sp>
          <p:nvSpPr>
            <p:cNvPr id="40" name="TextBox 39"/>
            <p:cNvSpPr txBox="1"/>
            <p:nvPr/>
          </p:nvSpPr>
          <p:spPr bwMode="auto">
            <a:xfrm>
              <a:off x="4778591" y="4764481"/>
              <a:ext cx="1808271" cy="400110"/>
            </a:xfrm>
            <a:prstGeom prst="rect">
              <a:avLst/>
            </a:prstGeom>
            <a:noFill/>
          </p:spPr>
          <p:txBody>
            <a:bodyPr wrap="square" rtlCol="0">
              <a:spAutoFit/>
            </a:bodyPr>
            <a:lstStyle/>
            <a:p>
              <a:pPr algn="ctr">
                <a:defRPr/>
              </a:pPr>
              <a:r>
                <a:rPr lang="en-US" sz="2000" u="sng">
                  <a:solidFill>
                    <a:srgbClr val="002060"/>
                  </a:solidFill>
                </a:rPr>
                <a:t>topic</a:t>
              </a:r>
              <a:endParaRPr lang="ru-RU" sz="2000" u="sng">
                <a:solidFill>
                  <a:srgbClr val="002060"/>
                </a:solidFill>
              </a:endParaRPr>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RabbitMQ: </a:t>
            </a:r>
            <a:r>
              <a:rPr lang="ru-RU">
                <a:solidFill>
                  <a:srgbClr val="002060"/>
                </a:solidFill>
                <a:latin typeface="+mn-lt"/>
                <a:cs typeface="Times New Roman"/>
              </a:rPr>
              <a:t>код подписчика</a:t>
            </a:r>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marL="0" marR="0" lvl="0" indent="0" algn="just" defTabSz="914400">
              <a:lnSpc>
                <a:spcPct val="100000"/>
              </a:lnSpc>
              <a:spcBef>
                <a:spcPts val="0"/>
              </a:spcBef>
              <a:spcAft>
                <a:spcPts val="0"/>
              </a:spcAft>
              <a:buClrTx/>
              <a:buSzTx/>
              <a:buFontTx/>
              <a:buNone/>
              <a:defRPr/>
            </a:pPr>
            <a:r>
              <a:rPr lang="ru-RU" sz="2000" b="0" i="0" u="none" strike="noStrike" cap="none" spc="0">
                <a:ln>
                  <a:noFill/>
                </a:ln>
                <a:solidFill>
                  <a:srgbClr val="002060"/>
                </a:solidFill>
                <a:latin typeface="Calibri"/>
                <a:ea typeface="+mn-ea"/>
                <a:cs typeface="+mn-cs"/>
              </a:rPr>
              <a:t> Рассмотрим пример с использованием типа обменника fanout:</a:t>
            </a:r>
            <a:endParaRPr/>
          </a:p>
          <a:p>
            <a:pPr marL="0" marR="0" lvl="0" indent="0" algn="l" defTabSz="914400">
              <a:lnSpc>
                <a:spcPct val="100000"/>
              </a:lnSpc>
              <a:spcBef>
                <a:spcPts val="0"/>
              </a:spcBef>
              <a:spcAft>
                <a:spcPts val="0"/>
              </a:spcAft>
              <a:buClrTx/>
              <a:buSzTx/>
              <a:buFontTx/>
              <a:buNone/>
              <a:defRPr/>
            </a:pPr>
            <a:endParaRPr lang="ru-RU" sz="1400" b="0" i="0" u="none" strike="noStrike" cap="none" spc="0">
              <a:ln>
                <a:noFill/>
              </a:ln>
              <a:solidFill>
                <a:srgbClr val="008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import</a:t>
            </a:r>
            <a:r>
              <a:rPr lang="en-US" sz="1400" b="0" i="0" u="none" strike="noStrike" cap="none" spc="0">
                <a:ln>
                  <a:noFill/>
                </a:ln>
                <a:solidFill>
                  <a:srgbClr val="000000"/>
                </a:solidFill>
                <a:latin typeface="Courier New"/>
                <a:ea typeface="+mn-ea"/>
                <a:cs typeface="+mn-cs"/>
              </a:rPr>
              <a:t> pika </a:t>
            </a:r>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import</a:t>
            </a:r>
            <a:r>
              <a:rPr lang="en-US" sz="1400" b="0" i="0" u="none" strike="noStrike" cap="none" spc="0">
                <a:ln>
                  <a:noFill/>
                </a:ln>
                <a:solidFill>
                  <a:srgbClr val="000000"/>
                </a:solidFill>
                <a:latin typeface="Courier New"/>
                <a:ea typeface="+mn-ea"/>
                <a:cs typeface="+mn-cs"/>
              </a:rPr>
              <a:t> random </a:t>
            </a:r>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NAME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808080"/>
                </a:solidFill>
                <a:latin typeface="Courier New"/>
                <a:ea typeface="+mn-ea"/>
                <a:cs typeface="+mn-cs"/>
              </a:rPr>
              <a:t>'Logger '</a:t>
            </a:r>
            <a:r>
              <a:rPr lang="en-US" sz="1400" b="0" i="0" u="none" strike="noStrike" cap="none" spc="0">
                <a:ln>
                  <a:noFill/>
                </a:ln>
                <a:solidFill>
                  <a:srgbClr val="000000"/>
                </a:solidFill>
                <a:latin typeface="Courier New"/>
                <a:ea typeface="+mn-ea"/>
                <a:cs typeface="+mn-cs"/>
              </a:rPr>
              <a:t>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str</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random</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randint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FF0000"/>
                </a:solidFill>
                <a:latin typeface="Courier New"/>
                <a:ea typeface="+mn-ea"/>
                <a:cs typeface="+mn-cs"/>
              </a:rPr>
              <a:t>1</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FF0000"/>
                </a:solidFill>
                <a:latin typeface="Courier New"/>
                <a:ea typeface="+mn-ea"/>
                <a:cs typeface="+mn-cs"/>
              </a:rPr>
              <a:t>1000</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connection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pika</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BlockingConnection</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pika</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ConnectionParameters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host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'localhost'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channel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connection</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channel</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channel</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exchange_declare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exchange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'logs'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exchange_type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'fanout'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queue_name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808080"/>
                </a:solidFill>
                <a:latin typeface="Courier New"/>
                <a:ea typeface="+mn-ea"/>
                <a:cs typeface="+mn-cs"/>
              </a:rPr>
              <a:t>'hello_1'</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result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channel</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queue_declare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queue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queue_name, exclusive</a:t>
            </a:r>
            <a:r>
              <a:rPr lang="en-US" sz="1400" b="1" i="0" u="none" strike="noStrike" cap="none" spc="0">
                <a:ln>
                  <a:noFill/>
                </a:ln>
                <a:solidFill>
                  <a:srgbClr val="000080"/>
                </a:solidFill>
                <a:latin typeface="Courier New"/>
                <a:ea typeface="+mn-ea"/>
                <a:cs typeface="+mn-cs"/>
              </a:rPr>
              <a:t>=</a:t>
            </a:r>
            <a:r>
              <a:rPr lang="en-US" sz="1400" b="1" i="0" u="none" strike="noStrike" cap="none" spc="0">
                <a:ln>
                  <a:noFill/>
                </a:ln>
                <a:solidFill>
                  <a:srgbClr val="0000FF"/>
                </a:solidFill>
                <a:latin typeface="Courier New"/>
                <a:ea typeface="+mn-ea"/>
                <a:cs typeface="+mn-cs"/>
              </a:rPr>
              <a:t>True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channel</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queue_bind</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exchange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'logs'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queue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queue_name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endParaRPr lang="en-US" sz="1400" b="1"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en-US" sz="1400" b="1"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def</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FF00FF"/>
                </a:solidFill>
                <a:latin typeface="Courier New"/>
                <a:ea typeface="+mn-ea"/>
                <a:cs typeface="+mn-cs"/>
              </a:rPr>
              <a:t>callback</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ch</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method</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properties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body</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f'Processing msg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body</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decode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 by: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NAME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    channel</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basic_ack</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delivery_tag</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method</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delivery_tag</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channel</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basic_qos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prefetch_count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FF0000"/>
                </a:solidFill>
                <a:latin typeface="Courier New"/>
                <a:ea typeface="+mn-ea"/>
                <a:cs typeface="+mn-cs"/>
              </a:rPr>
              <a:t>1</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channel</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basic_consume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queue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queue_name</a:t>
            </a:r>
            <a:r>
              <a:rPr lang="en-US" sz="1400" b="1" i="0" u="none" strike="noStrike" cap="none" spc="0">
                <a:ln>
                  <a:noFill/>
                </a:ln>
                <a:solidFill>
                  <a:srgbClr val="000080"/>
                </a:solidFill>
                <a:latin typeface="Courier New"/>
                <a:ea typeface="+mn-ea"/>
                <a:cs typeface="+mn-cs"/>
              </a:rPr>
              <a:t>, </a:t>
            </a:r>
            <a:r>
              <a:rPr lang="en-US" sz="1400" b="0" i="0" u="none" strike="noStrike" cap="none" spc="0">
                <a:ln>
                  <a:noFill/>
                </a:ln>
                <a:solidFill>
                  <a:srgbClr val="000000"/>
                </a:solidFill>
                <a:latin typeface="Courier New"/>
                <a:ea typeface="+mn-ea"/>
                <a:cs typeface="+mn-cs"/>
              </a:rPr>
              <a:t>on_message_callback=callback</a:t>
            </a:r>
            <a:r>
              <a:rPr lang="en-US" sz="1400" b="1" i="0" u="none" strike="noStrike" cap="none" spc="0">
                <a:ln>
                  <a:noFill/>
                </a:ln>
                <a:solidFill>
                  <a:srgbClr val="000080"/>
                </a:solidFill>
                <a:latin typeface="Courier New"/>
                <a:ea typeface="+mn-ea"/>
                <a:cs typeface="+mn-cs"/>
              </a:rPr>
              <a:t>, </a:t>
            </a:r>
            <a:r>
              <a:rPr lang="en-US" sz="1400" b="0" i="0" u="none" strike="noStrike" cap="none" spc="0">
                <a:ln>
                  <a:noFill/>
                </a:ln>
                <a:solidFill>
                  <a:srgbClr val="000000"/>
                </a:solidFill>
                <a:latin typeface="Courier New"/>
                <a:ea typeface="+mn-ea"/>
                <a:cs typeface="+mn-cs"/>
              </a:rPr>
              <a:t>auto_ack</a:t>
            </a:r>
            <a:r>
              <a:rPr lang="en-US" sz="1400" b="1" i="0" u="none" strike="noStrike" cap="none" spc="0">
                <a:ln>
                  <a:noFill/>
                </a:ln>
                <a:solidFill>
                  <a:srgbClr val="000080"/>
                </a:solidFill>
                <a:latin typeface="Courier New"/>
                <a:ea typeface="+mn-ea"/>
                <a:cs typeface="+mn-cs"/>
              </a:rPr>
              <a:t>=</a:t>
            </a:r>
            <a:r>
              <a:rPr lang="en-US" sz="1400" b="1" i="0" u="none" strike="noStrike" cap="none" spc="0">
                <a:ln>
                  <a:noFill/>
                </a:ln>
                <a:solidFill>
                  <a:srgbClr val="0000FF"/>
                </a:solidFill>
                <a:latin typeface="Courier New"/>
                <a:ea typeface="+mn-ea"/>
                <a:cs typeface="+mn-cs"/>
              </a:rPr>
              <a:t>False</a:t>
            </a:r>
            <a:r>
              <a:rPr lang="en-US" sz="1400" b="1" i="0" u="none" strike="noStrike" cap="none" spc="0">
                <a:ln>
                  <a:noFill/>
                </a:ln>
                <a:solidFill>
                  <a:srgbClr val="000080"/>
                </a:solidFill>
                <a:latin typeface="Courier New"/>
                <a:ea typeface="+mn-ea"/>
                <a:cs typeface="+mn-cs"/>
              </a:rPr>
              <a:t>)</a:t>
            </a:r>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'Waiting for messages. To exit press CTRL+C'</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channel</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start_consuming</a:t>
            </a:r>
            <a:r>
              <a:rPr lang="en-US" sz="1400" b="1" i="0" u="none" strike="noStrike" cap="none" spc="0">
                <a:ln>
                  <a:noFill/>
                </a:ln>
                <a:solidFill>
                  <a:srgbClr val="000080"/>
                </a:solidFill>
                <a:latin typeface="Courier New"/>
                <a:ea typeface="+mn-ea"/>
                <a:cs typeface="+mn-cs"/>
              </a:rPr>
              <a:t>()</a:t>
            </a:r>
            <a:endParaRPr lang="en-US" sz="1400" b="0" i="0" u="none" strike="noStrike" cap="none" spc="0">
              <a:ln>
                <a:noFill/>
              </a:ln>
              <a:solidFill>
                <a:srgbClr val="000000"/>
              </a:solidFill>
              <a:latin typeface="Verdana"/>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RabbitMQ: </a:t>
            </a:r>
            <a:r>
              <a:rPr lang="ru-RU">
                <a:solidFill>
                  <a:srgbClr val="002060"/>
                </a:solidFill>
                <a:latin typeface="+mn-lt"/>
                <a:cs typeface="Times New Roman"/>
              </a:rPr>
              <a:t>код издателя</a:t>
            </a:r>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import</a:t>
            </a:r>
            <a:r>
              <a:rPr lang="en-US" sz="1400" b="0" i="0" u="none" strike="noStrike" cap="none" spc="0">
                <a:ln>
                  <a:noFill/>
                </a:ln>
                <a:solidFill>
                  <a:srgbClr val="000000"/>
                </a:solidFill>
                <a:latin typeface="Courier New"/>
                <a:ea typeface="+mn-ea"/>
                <a:cs typeface="+mn-cs"/>
              </a:rPr>
              <a:t> pika </a:t>
            </a:r>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connection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pika</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BlockingConnection</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pika</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ConnectionParameters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host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'localhost'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channel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connection</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channel</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channel</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exchange_declare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exchange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'logs'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exchange_type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'fanout'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endParaRPr lang="en-US" sz="1400" b="1"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for</a:t>
            </a:r>
            <a:r>
              <a:rPr lang="en-US" sz="1400" b="0" i="0" u="none" strike="noStrike" cap="none" spc="0">
                <a:ln>
                  <a:noFill/>
                </a:ln>
                <a:solidFill>
                  <a:srgbClr val="000000"/>
                </a:solidFill>
                <a:latin typeface="Courier New"/>
                <a:ea typeface="+mn-ea"/>
                <a:cs typeface="+mn-cs"/>
              </a:rPr>
              <a:t> i </a:t>
            </a:r>
            <a:r>
              <a:rPr lang="en-US" sz="1400" b="1" i="0" u="none" strike="noStrike" cap="none" spc="0">
                <a:ln>
                  <a:noFill/>
                </a:ln>
                <a:solidFill>
                  <a:srgbClr val="0000FF"/>
                </a:solidFill>
                <a:latin typeface="Courier New"/>
                <a:ea typeface="+mn-ea"/>
                <a:cs typeface="+mn-cs"/>
              </a:rPr>
              <a:t>in</a:t>
            </a:r>
            <a:r>
              <a:rPr lang="en-US" sz="1400" b="0" i="0" u="none" strike="noStrike" cap="none" spc="0">
                <a:ln>
                  <a:noFill/>
                </a:ln>
                <a:solidFill>
                  <a:srgbClr val="000000"/>
                </a:solidFill>
                <a:latin typeface="Courier New"/>
                <a:ea typeface="+mn-ea"/>
                <a:cs typeface="+mn-cs"/>
              </a:rPr>
              <a:t> range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FF0000"/>
                </a:solidFill>
                <a:latin typeface="Courier New"/>
                <a:ea typeface="+mn-ea"/>
                <a:cs typeface="+mn-cs"/>
              </a:rPr>
              <a:t>5</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    channel</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basic_publish</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exchange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'logs'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routing_key</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                          body</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f'Hello World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i</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encode</a:t>
            </a:r>
            <a:r>
              <a:rPr lang="en-US" sz="1400" b="1" i="0" u="none" strike="noStrike" cap="none" spc="0">
                <a:ln>
                  <a:noFill/>
                </a:ln>
                <a:solidFill>
                  <a:srgbClr val="000080"/>
                </a:solidFill>
                <a:latin typeface="Courier New"/>
                <a:ea typeface="+mn-ea"/>
                <a:cs typeface="+mn-cs"/>
              </a:rPr>
              <a:t>())</a:t>
            </a:r>
            <a:endParaRPr/>
          </a:p>
          <a:p>
            <a:pPr marL="0" marR="0" lvl="0" indent="0" algn="l" defTabSz="914400">
              <a:lnSpc>
                <a:spcPct val="100000"/>
              </a:lnSpc>
              <a:spcBef>
                <a:spcPts val="0"/>
              </a:spcBef>
              <a:spcAft>
                <a:spcPts val="0"/>
              </a:spcAft>
              <a:buClrTx/>
              <a:buSzTx/>
              <a:buFontTx/>
              <a:buNone/>
              <a:defRPr/>
            </a:pPr>
            <a:endParaRPr lang="en-US" sz="1400" b="1" i="0" u="none" strike="noStrike" cap="none" spc="0">
              <a:ln>
                <a:noFill/>
              </a:ln>
              <a:solidFill>
                <a:srgbClr val="0000FF"/>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"Sent 'Hello World!'"</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connection</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close</a:t>
            </a:r>
            <a:r>
              <a:rPr lang="en-US" sz="1400" b="1" i="0" u="none" strike="noStrike" cap="none" spc="0">
                <a:ln>
                  <a:noFill/>
                </a:ln>
                <a:solidFill>
                  <a:srgbClr val="000080"/>
                </a:solidFill>
                <a:latin typeface="Courier New"/>
                <a:ea typeface="+mn-ea"/>
                <a:cs typeface="+mn-cs"/>
              </a:rPr>
              <a:t>()</a:t>
            </a:r>
            <a:endParaRPr lang="en-US" sz="1400" b="0" i="0" u="none" strike="noStrike" cap="none" spc="0">
              <a:ln>
                <a:noFill/>
              </a:ln>
              <a:solidFill>
                <a:srgbClr val="000000"/>
              </a:solidFill>
              <a:latin typeface="Verdana"/>
              <a:ea typeface="+mn-ea"/>
              <a:cs typeface="+mn-cs"/>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Verdana"/>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Kafka</a:t>
            </a:r>
            <a:endParaRPr lang="ru-RU">
              <a:solidFill>
                <a:srgbClr val="002060"/>
              </a:solidFill>
              <a:latin typeface="+mn-lt"/>
              <a:cs typeface="Times New Roman"/>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just">
              <a:spcBef>
                <a:spcPts val="0"/>
              </a:spcBef>
              <a:spcAft>
                <a:spcPts val="600"/>
              </a:spcAft>
              <a:buFontTx/>
              <a:buNone/>
              <a:defRPr/>
            </a:pPr>
            <a:r>
              <a:rPr lang="en-US" sz="2000">
                <a:solidFill>
                  <a:srgbClr val="002060"/>
                </a:solidFill>
                <a:latin typeface="+mn-lt"/>
              </a:rPr>
              <a:t>Kafka </a:t>
            </a:r>
            <a:r>
              <a:rPr lang="ru-RU" sz="2000">
                <a:solidFill>
                  <a:srgbClr val="002060"/>
                </a:solidFill>
                <a:latin typeface="+mn-lt"/>
              </a:rPr>
              <a:t>– распределенная очередь (или брокер) сообщений, реализованная на </a:t>
            </a:r>
            <a:r>
              <a:rPr lang="en-US" sz="2000">
                <a:solidFill>
                  <a:srgbClr val="002060"/>
                </a:solidFill>
                <a:latin typeface="+mn-lt"/>
              </a:rPr>
              <a:t>Java</a:t>
            </a:r>
            <a:r>
              <a:rPr lang="ru-RU" sz="2000">
                <a:solidFill>
                  <a:srgbClr val="002060"/>
                </a:solidFill>
                <a:latin typeface="+mn-lt"/>
              </a:rPr>
              <a:t>. Она</a:t>
            </a:r>
            <a:r>
              <a:rPr lang="en-US" sz="2000">
                <a:solidFill>
                  <a:srgbClr val="002060"/>
                </a:solidFill>
                <a:latin typeface="+mn-lt"/>
              </a:rPr>
              <a:t> </a:t>
            </a:r>
            <a:r>
              <a:rPr lang="ru-RU" sz="2000">
                <a:solidFill>
                  <a:srgbClr val="002060"/>
                </a:solidFill>
                <a:latin typeface="+mn-lt"/>
              </a:rPr>
              <a:t>поддерживает пропускную способность в миллионы сообщений в секунду, что позволяет использовать </a:t>
            </a:r>
            <a:r>
              <a:rPr lang="en-US" sz="2000">
                <a:solidFill>
                  <a:srgbClr val="002060"/>
                </a:solidFill>
                <a:latin typeface="+mn-lt"/>
              </a:rPr>
              <a:t>Kafka</a:t>
            </a:r>
            <a:r>
              <a:rPr lang="ru-RU" sz="2000">
                <a:solidFill>
                  <a:srgbClr val="002060"/>
                </a:solidFill>
                <a:latin typeface="+mn-lt"/>
              </a:rPr>
              <a:t> в высоконагруженных системах</a:t>
            </a:r>
            <a:r>
              <a:rPr lang="en-US" sz="2000">
                <a:solidFill>
                  <a:srgbClr val="002060"/>
                </a:solidFill>
                <a:latin typeface="+mn-lt"/>
              </a:rPr>
              <a:t>. </a:t>
            </a:r>
            <a:endParaRPr lang="ru-RU" sz="2000">
              <a:solidFill>
                <a:srgbClr val="002060"/>
              </a:solidFill>
              <a:latin typeface="+mn-lt"/>
            </a:endParaRPr>
          </a:p>
          <a:p>
            <a:pPr algn="just">
              <a:spcBef>
                <a:spcPts val="0"/>
              </a:spcBef>
              <a:spcAft>
                <a:spcPts val="600"/>
              </a:spcAft>
              <a:buFontTx/>
              <a:buNone/>
              <a:defRPr/>
            </a:pPr>
            <a:r>
              <a:rPr lang="ru-RU" sz="2000">
                <a:solidFill>
                  <a:srgbClr val="002060"/>
                </a:solidFill>
                <a:latin typeface="+mn-lt"/>
              </a:rPr>
              <a:t>В </a:t>
            </a:r>
            <a:r>
              <a:rPr lang="en-US" sz="2000">
                <a:solidFill>
                  <a:srgbClr val="002060"/>
                </a:solidFill>
                <a:latin typeface="+mn-lt"/>
              </a:rPr>
              <a:t>Kafka</a:t>
            </a:r>
            <a:r>
              <a:rPr lang="ru-RU" sz="2000">
                <a:solidFill>
                  <a:srgbClr val="002060"/>
                </a:solidFill>
                <a:latin typeface="+mn-lt"/>
              </a:rPr>
              <a:t> (в отличие от </a:t>
            </a:r>
            <a:r>
              <a:rPr lang="en-US" sz="2000">
                <a:solidFill>
                  <a:srgbClr val="002060"/>
                </a:solidFill>
                <a:latin typeface="+mn-lt"/>
              </a:rPr>
              <a:t>RabbitMQ</a:t>
            </a:r>
            <a:r>
              <a:rPr lang="ru-RU" sz="2000">
                <a:solidFill>
                  <a:srgbClr val="002060"/>
                </a:solidFill>
                <a:latin typeface="+mn-lt"/>
              </a:rPr>
              <a:t>) отсутствует процесс доставки, как таковой, а передача данных представляет из себя просто запись-хранение-выдачу. Также </a:t>
            </a:r>
            <a:r>
              <a:rPr lang="en-US" sz="2000">
                <a:solidFill>
                  <a:srgbClr val="002060"/>
                </a:solidFill>
                <a:latin typeface="+mn-lt"/>
              </a:rPr>
              <a:t>Kafka</a:t>
            </a:r>
            <a:r>
              <a:rPr lang="ru-RU" sz="2000">
                <a:solidFill>
                  <a:srgbClr val="002060"/>
                </a:solidFill>
                <a:latin typeface="+mn-lt"/>
              </a:rPr>
              <a:t> позволяет читать пачками – батчами, и в ней нет необходимости перетасовывать очередь для переотправки сообщений.</a:t>
            </a:r>
            <a:endParaRPr/>
          </a:p>
          <a:p>
            <a:pPr algn="just">
              <a:spcBef>
                <a:spcPts val="0"/>
              </a:spcBef>
              <a:spcAft>
                <a:spcPts val="600"/>
              </a:spcAft>
              <a:buNone/>
              <a:defRPr/>
            </a:pPr>
            <a:r>
              <a:rPr lang="ru-RU" sz="2000">
                <a:solidFill>
                  <a:srgbClr val="002060"/>
                </a:solidFill>
                <a:latin typeface="+mn-lt"/>
              </a:rPr>
              <a:t>Сообщения приходят от продюсеров – поставщиков – в указанные</a:t>
            </a:r>
            <a:r>
              <a:rPr lang="en-US" sz="2000">
                <a:solidFill>
                  <a:srgbClr val="002060"/>
                </a:solidFill>
                <a:latin typeface="+mn-lt"/>
              </a:rPr>
              <a:t> </a:t>
            </a:r>
            <a:r>
              <a:rPr lang="ru-RU" sz="2000">
                <a:solidFill>
                  <a:srgbClr val="002060"/>
                </a:solidFill>
                <a:latin typeface="+mn-lt"/>
              </a:rPr>
              <a:t>ими топики – такие</a:t>
            </a:r>
            <a:r>
              <a:rPr lang="en-US" sz="2000">
                <a:solidFill>
                  <a:srgbClr val="002060"/>
                </a:solidFill>
                <a:latin typeface="+mn-lt"/>
              </a:rPr>
              <a:t> </a:t>
            </a:r>
            <a:r>
              <a:rPr lang="ru-RU" sz="2000">
                <a:solidFill>
                  <a:srgbClr val="002060"/>
                </a:solidFill>
                <a:latin typeface="+mn-lt"/>
              </a:rPr>
              <a:t> группы по интересам. Внутри топиков может быть от одной до нескольких партиций – разделов – по сути, файлов, куда записываются поступающие сообщения. Из партиций сообщения считываются консюмерами – получателями, которые привязываются к паре топик-партиция при подключении к </a:t>
            </a:r>
            <a:r>
              <a:rPr lang="en-US" sz="2000">
                <a:solidFill>
                  <a:srgbClr val="002060"/>
                </a:solidFill>
                <a:latin typeface="+mn-lt"/>
              </a:rPr>
              <a:t>Kafka</a:t>
            </a:r>
            <a:r>
              <a:rPr lang="ru-RU" sz="2000">
                <a:solidFill>
                  <a:srgbClr val="002060"/>
                </a:solidFill>
                <a:latin typeface="+mn-lt"/>
              </a:rPr>
              <a:t>. Консюмеры, реализованные на каком-либо из языков программирования (например, Java, JavaScript или Python) обрабатывают сообщения в соответствии со своей логикой, например, вносят информацию из них в базу данных. При этом, если консюмеры объединены в группу (consumer group), то члены одной группы не могут читать из одной партиции.</a:t>
            </a:r>
            <a:endParaRPr/>
          </a:p>
          <a:p>
            <a:pPr algn="just">
              <a:spcBef>
                <a:spcPts val="0"/>
              </a:spcBef>
              <a:spcAft>
                <a:spcPts val="600"/>
              </a:spcAft>
              <a:buNone/>
              <a:defRPr/>
            </a:pPr>
            <a:r>
              <a:rPr lang="ru-RU" sz="2000">
                <a:solidFill>
                  <a:srgbClr val="002060"/>
                </a:solidFill>
                <a:latin typeface="+mn-lt"/>
              </a:rPr>
              <a:t>Для установки </a:t>
            </a:r>
            <a:r>
              <a:rPr lang="en-US" sz="2000">
                <a:solidFill>
                  <a:srgbClr val="002060"/>
                </a:solidFill>
                <a:latin typeface="+mn-lt"/>
              </a:rPr>
              <a:t>Kafka </a:t>
            </a:r>
            <a:r>
              <a:rPr lang="ru-RU" sz="2000">
                <a:solidFill>
                  <a:srgbClr val="002060"/>
                </a:solidFill>
                <a:latin typeface="+mn-lt"/>
              </a:rPr>
              <a:t>на </a:t>
            </a:r>
            <a:r>
              <a:rPr lang="en-US" sz="2000">
                <a:solidFill>
                  <a:srgbClr val="002060"/>
                </a:solidFill>
                <a:latin typeface="+mn-lt"/>
              </a:rPr>
              <a:t>Linux (Ubuntu) </a:t>
            </a:r>
            <a:r>
              <a:rPr lang="ru-RU" sz="2000">
                <a:solidFill>
                  <a:srgbClr val="002060"/>
                </a:solidFill>
                <a:latin typeface="+mn-lt"/>
              </a:rPr>
              <a:t>можно воспользоваться следующей инструкцией: </a:t>
            </a:r>
            <a:r>
              <a:rPr lang="en-US" sz="2000" u="sng">
                <a:solidFill>
                  <a:srgbClr val="002060"/>
                </a:solidFill>
                <a:latin typeface="Calibri"/>
                <a:hlinkClick r:id="rId2" tooltip="https://www.digitalocean.com/community/tutorials/how-to-install-apache-kafka-on-ubuntu-18-04"/>
              </a:rPr>
              <a:t>https://www.digitalocean.com/community/tutorials/how-to-install-apache-kafka-on-ubuntu-18-04</a:t>
            </a:r>
            <a:r>
              <a:rPr lang="ru-RU" sz="2000">
                <a:solidFill>
                  <a:srgbClr val="002060"/>
                </a:solidFill>
                <a:latin typeface="Calibri"/>
              </a:rPr>
              <a:t>.</a:t>
            </a:r>
            <a:endParaRPr/>
          </a:p>
          <a:p>
            <a:pPr algn="just">
              <a:spcBef>
                <a:spcPts val="0"/>
              </a:spcBef>
              <a:spcAft>
                <a:spcPts val="600"/>
              </a:spcAft>
              <a:buNone/>
              <a:defRPr/>
            </a:pPr>
            <a:r>
              <a:rPr lang="ru-RU" sz="2000">
                <a:solidFill>
                  <a:srgbClr val="002060"/>
                </a:solidFill>
                <a:latin typeface="Calibri"/>
              </a:rPr>
              <a:t>Требуется наличие установленной в системе актуальной версии </a:t>
            </a:r>
            <a:r>
              <a:rPr lang="en-US" sz="2000">
                <a:solidFill>
                  <a:srgbClr val="002060"/>
                </a:solidFill>
                <a:latin typeface="Calibri"/>
              </a:rPr>
              <a:t>Java.</a:t>
            </a:r>
            <a:endParaRPr lang="ru-RU" sz="2000">
              <a:solidFill>
                <a:srgbClr val="002060"/>
              </a:solidFill>
              <a:latin typeface="+mn-l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Kafka</a:t>
            </a:r>
            <a:endParaRPr lang="ru-RU">
              <a:solidFill>
                <a:srgbClr val="002060"/>
              </a:solidFill>
              <a:latin typeface="+mn-lt"/>
              <a:cs typeface="Times New Roman"/>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just">
              <a:spcBef>
                <a:spcPts val="0"/>
              </a:spcBef>
              <a:spcAft>
                <a:spcPts val="600"/>
              </a:spcAft>
              <a:buFontTx/>
              <a:buNone/>
              <a:defRPr/>
            </a:pPr>
            <a:endParaRPr lang="ru-RU" sz="2000">
              <a:solidFill>
                <a:srgbClr val="002060"/>
              </a:solidFill>
              <a:latin typeface="+mn-lt"/>
            </a:endParaRPr>
          </a:p>
        </p:txBody>
      </p:sp>
      <p:grpSp>
        <p:nvGrpSpPr>
          <p:cNvPr id="2" name="Группа 1"/>
          <p:cNvGrpSpPr/>
          <p:nvPr/>
        </p:nvGrpSpPr>
        <p:grpSpPr bwMode="auto">
          <a:xfrm>
            <a:off x="574465" y="1052851"/>
            <a:ext cx="11032687" cy="5124294"/>
            <a:chOff x="282562" y="1100848"/>
            <a:chExt cx="11626876" cy="5632175"/>
          </a:xfrm>
        </p:grpSpPr>
        <p:pic>
          <p:nvPicPr>
            <p:cNvPr id="5" name="Рисунок 4"/>
            <p:cNvPicPr>
              <a:picLocks noChangeAspect="1"/>
            </p:cNvPicPr>
            <p:nvPr/>
          </p:nvPicPr>
          <p:blipFill>
            <a:blip r:embed="rId2"/>
            <a:stretch/>
          </p:blipFill>
          <p:spPr bwMode="auto">
            <a:xfrm>
              <a:off x="2635544" y="1102298"/>
              <a:ext cx="3839564" cy="5630725"/>
            </a:xfrm>
            <a:prstGeom prst="rect">
              <a:avLst/>
            </a:prstGeom>
          </p:spPr>
        </p:pic>
        <p:sp>
          <p:nvSpPr>
            <p:cNvPr id="6" name="Цилиндр 5"/>
            <p:cNvSpPr/>
            <p:nvPr/>
          </p:nvSpPr>
          <p:spPr bwMode="auto">
            <a:xfrm rot="5400000">
              <a:off x="1639361" y="1783336"/>
              <a:ext cx="5632174" cy="4267200"/>
            </a:xfrm>
            <a:prstGeom prst="can">
              <a:avLst>
                <a:gd name="adj" fmla="val 15335"/>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grpSp>
          <p:nvGrpSpPr>
            <p:cNvPr id="7" name="Группа 6"/>
            <p:cNvGrpSpPr/>
            <p:nvPr/>
          </p:nvGrpSpPr>
          <p:grpSpPr bwMode="auto">
            <a:xfrm>
              <a:off x="422501" y="1717424"/>
              <a:ext cx="968718" cy="1318121"/>
              <a:chOff x="3758209" y="4543593"/>
              <a:chExt cx="968718" cy="1318121"/>
            </a:xfrm>
          </p:grpSpPr>
          <p:grpSp>
            <p:nvGrpSpPr>
              <p:cNvPr id="8" name="Группа 7"/>
              <p:cNvGrpSpPr/>
              <p:nvPr/>
            </p:nvGrpSpPr>
            <p:grpSpPr bwMode="auto">
              <a:xfrm>
                <a:off x="3758209" y="4543593"/>
                <a:ext cx="805213" cy="1163961"/>
                <a:chOff x="7070555" y="4225276"/>
                <a:chExt cx="805213" cy="1163961"/>
              </a:xfrm>
            </p:grpSpPr>
            <p:grpSp>
              <p:nvGrpSpPr>
                <p:cNvPr id="31" name="Группа 30"/>
                <p:cNvGrpSpPr/>
                <p:nvPr/>
              </p:nvGrpSpPr>
              <p:grpSpPr bwMode="auto">
                <a:xfrm>
                  <a:off x="7071822" y="4225276"/>
                  <a:ext cx="803946" cy="1163961"/>
                  <a:chOff x="7071822" y="4225276"/>
                  <a:chExt cx="803946" cy="1163961"/>
                </a:xfrm>
              </p:grpSpPr>
              <p:sp>
                <p:nvSpPr>
                  <p:cNvPr id="33" name="Прямоугольник 32"/>
                  <p:cNvSpPr/>
                  <p:nvPr/>
                </p:nvSpPr>
                <p:spPr bwMode="auto">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cxnSp>
                <p:nvCxnSpPr>
                  <p:cNvPr id="34" name="Прямая соединительная линия 33"/>
                  <p:cNvCxnSpPr>
                    <a:cxnSpLocks/>
                  </p:cNvCxnSpPr>
                  <p:nvPr/>
                </p:nvCxnSpPr>
                <p:spPr bwMode="auto">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Текст 1"/>
                  <p:cNvSpPr txBox="1"/>
                  <p:nvPr/>
                </p:nvSpPr>
                <p:spPr bwMode="auto">
                  <a:xfrm>
                    <a:off x="7569432" y="5117149"/>
                    <a:ext cx="306336" cy="251216"/>
                  </a:xfrm>
                  <a:prstGeom prst="rect">
                    <a:avLst/>
                  </a:prstGeom>
                  <a:grpFill/>
                </p:spPr>
                <p:txBody>
                  <a:bodyPr/>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en-US" sz="1400">
                        <a:latin typeface="Times New Roman"/>
                        <a:cs typeface="Times New Roman"/>
                      </a:rPr>
                      <a:t>1</a:t>
                    </a:r>
                    <a:endParaRPr lang="ru-RU" sz="1400">
                      <a:latin typeface="Times New Roman"/>
                      <a:cs typeface="Times New Roman"/>
                    </a:endParaRPr>
                  </a:p>
                </p:txBody>
              </p:sp>
              <p:pic>
                <p:nvPicPr>
                  <p:cNvPr id="36" name="Рисунок 35"/>
                  <p:cNvPicPr>
                    <a:picLocks noChangeAspect="1"/>
                  </p:cNvPicPr>
                  <p:nvPr/>
                </p:nvPicPr>
                <p:blipFill>
                  <a:blip r:embed="rId3"/>
                  <a:stretch/>
                </p:blipFill>
                <p:spPr bwMode="auto">
                  <a:xfrm>
                    <a:off x="7264741" y="4640406"/>
                    <a:ext cx="416839" cy="193379"/>
                  </a:xfrm>
                  <a:prstGeom prst="rect">
                    <a:avLst/>
                  </a:prstGeom>
                </p:spPr>
              </p:pic>
            </p:grpSp>
            <p:sp>
              <p:nvSpPr>
                <p:cNvPr id="32" name="Текст 1"/>
                <p:cNvSpPr txBox="1"/>
                <p:nvPr/>
              </p:nvSpPr>
              <p:spPr bwMode="auto">
                <a:xfrm>
                  <a:off x="7070555" y="4225277"/>
                  <a:ext cx="802679" cy="176416"/>
                </a:xfrm>
                <a:prstGeom prst="rect">
                  <a:avLst/>
                </a:prstGeom>
                <a:grpFill/>
              </p:spPr>
              <p:txBody>
                <a:bodyPr/>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en-US" sz="1200">
                      <a:solidFill>
                        <a:schemeClr val="accent5"/>
                      </a:solidFill>
                      <a:latin typeface="Times New Roman"/>
                      <a:cs typeface="Times New Roman"/>
                    </a:rPr>
                    <a:t>PINK</a:t>
                  </a:r>
                  <a:endParaRPr lang="ru-RU" sz="1200">
                    <a:solidFill>
                      <a:schemeClr val="accent5"/>
                    </a:solidFill>
                    <a:latin typeface="Times New Roman"/>
                    <a:cs typeface="Times New Roman"/>
                  </a:endParaRPr>
                </a:p>
              </p:txBody>
            </p:sp>
          </p:grpSp>
          <p:grpSp>
            <p:nvGrpSpPr>
              <p:cNvPr id="9" name="Группа 8"/>
              <p:cNvGrpSpPr/>
              <p:nvPr/>
            </p:nvGrpSpPr>
            <p:grpSpPr bwMode="auto">
              <a:xfrm>
                <a:off x="3806475" y="4594216"/>
                <a:ext cx="805213" cy="1163961"/>
                <a:chOff x="7070555" y="4225276"/>
                <a:chExt cx="805213" cy="1163961"/>
              </a:xfrm>
            </p:grpSpPr>
            <p:grpSp>
              <p:nvGrpSpPr>
                <p:cNvPr id="24" name="Группа 23"/>
                <p:cNvGrpSpPr/>
                <p:nvPr/>
              </p:nvGrpSpPr>
              <p:grpSpPr bwMode="auto">
                <a:xfrm>
                  <a:off x="7071822" y="4225276"/>
                  <a:ext cx="803946" cy="1163961"/>
                  <a:chOff x="7071822" y="4225276"/>
                  <a:chExt cx="803946" cy="1163961"/>
                </a:xfrm>
              </p:grpSpPr>
              <p:sp>
                <p:nvSpPr>
                  <p:cNvPr id="26" name="Прямоугольник 25"/>
                  <p:cNvSpPr/>
                  <p:nvPr/>
                </p:nvSpPr>
                <p:spPr bwMode="auto">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cxnSp>
                <p:nvCxnSpPr>
                  <p:cNvPr id="27" name="Прямая соединительная линия 26"/>
                  <p:cNvCxnSpPr>
                    <a:cxnSpLocks/>
                  </p:cNvCxnSpPr>
                  <p:nvPr/>
                </p:nvCxnSpPr>
                <p:spPr bwMode="auto">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Текст 1"/>
                  <p:cNvSpPr txBox="1"/>
                  <p:nvPr/>
                </p:nvSpPr>
                <p:spPr bwMode="auto">
                  <a:xfrm>
                    <a:off x="7569432" y="5117149"/>
                    <a:ext cx="306336" cy="251216"/>
                  </a:xfrm>
                  <a:prstGeom prst="rect">
                    <a:avLst/>
                  </a:prstGeom>
                  <a:grpFill/>
                </p:spPr>
                <p:txBody>
                  <a:bodyPr/>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en-US" sz="1400">
                        <a:latin typeface="Times New Roman"/>
                        <a:cs typeface="Times New Roman"/>
                      </a:rPr>
                      <a:t>1</a:t>
                    </a:r>
                    <a:endParaRPr lang="ru-RU" sz="1400">
                      <a:latin typeface="Times New Roman"/>
                      <a:cs typeface="Times New Roman"/>
                    </a:endParaRPr>
                  </a:p>
                </p:txBody>
              </p:sp>
              <p:pic>
                <p:nvPicPr>
                  <p:cNvPr id="30" name="Рисунок 29"/>
                  <p:cNvPicPr>
                    <a:picLocks noChangeAspect="1"/>
                  </p:cNvPicPr>
                  <p:nvPr/>
                </p:nvPicPr>
                <p:blipFill>
                  <a:blip r:embed="rId3"/>
                  <a:stretch/>
                </p:blipFill>
                <p:spPr bwMode="auto">
                  <a:xfrm>
                    <a:off x="7264741" y="4640406"/>
                    <a:ext cx="416839" cy="193379"/>
                  </a:xfrm>
                  <a:prstGeom prst="rect">
                    <a:avLst/>
                  </a:prstGeom>
                </p:spPr>
              </p:pic>
            </p:grpSp>
            <p:sp>
              <p:nvSpPr>
                <p:cNvPr id="25" name="Текст 1"/>
                <p:cNvSpPr txBox="1"/>
                <p:nvPr/>
              </p:nvSpPr>
              <p:spPr bwMode="auto">
                <a:xfrm>
                  <a:off x="7070555" y="4225277"/>
                  <a:ext cx="802679" cy="176416"/>
                </a:xfrm>
                <a:prstGeom prst="rect">
                  <a:avLst/>
                </a:prstGeom>
                <a:grpFill/>
              </p:spPr>
              <p:txBody>
                <a:bodyPr/>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en-US" sz="1200">
                      <a:solidFill>
                        <a:schemeClr val="accent5"/>
                      </a:solidFill>
                      <a:latin typeface="Times New Roman"/>
                      <a:cs typeface="Times New Roman"/>
                    </a:rPr>
                    <a:t>PINK</a:t>
                  </a:r>
                  <a:endParaRPr lang="ru-RU" sz="1200">
                    <a:solidFill>
                      <a:schemeClr val="accent5"/>
                    </a:solidFill>
                    <a:latin typeface="Times New Roman"/>
                    <a:cs typeface="Times New Roman"/>
                  </a:endParaRPr>
                </a:p>
              </p:txBody>
            </p:sp>
          </p:grpSp>
          <p:grpSp>
            <p:nvGrpSpPr>
              <p:cNvPr id="10" name="Группа 9"/>
              <p:cNvGrpSpPr/>
              <p:nvPr/>
            </p:nvGrpSpPr>
            <p:grpSpPr bwMode="auto">
              <a:xfrm>
                <a:off x="3858074" y="4645269"/>
                <a:ext cx="805213" cy="1163961"/>
                <a:chOff x="7070555" y="4225276"/>
                <a:chExt cx="805213" cy="1163961"/>
              </a:xfrm>
            </p:grpSpPr>
            <p:grpSp>
              <p:nvGrpSpPr>
                <p:cNvPr id="18" name="Группа 17"/>
                <p:cNvGrpSpPr/>
                <p:nvPr/>
              </p:nvGrpSpPr>
              <p:grpSpPr bwMode="auto">
                <a:xfrm>
                  <a:off x="7071822" y="4225276"/>
                  <a:ext cx="803946" cy="1163961"/>
                  <a:chOff x="7071822" y="4225276"/>
                  <a:chExt cx="803946" cy="1163961"/>
                </a:xfrm>
              </p:grpSpPr>
              <p:sp>
                <p:nvSpPr>
                  <p:cNvPr id="20" name="Прямоугольник 19"/>
                  <p:cNvSpPr/>
                  <p:nvPr/>
                </p:nvSpPr>
                <p:spPr bwMode="auto">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cxnSp>
                <p:nvCxnSpPr>
                  <p:cNvPr id="21" name="Прямая соединительная линия 20"/>
                  <p:cNvCxnSpPr>
                    <a:cxnSpLocks/>
                  </p:cNvCxnSpPr>
                  <p:nvPr/>
                </p:nvCxnSpPr>
                <p:spPr bwMode="auto">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Текст 1"/>
                  <p:cNvSpPr txBox="1"/>
                  <p:nvPr/>
                </p:nvSpPr>
                <p:spPr bwMode="auto">
                  <a:xfrm>
                    <a:off x="7569432" y="5117149"/>
                    <a:ext cx="306336" cy="251216"/>
                  </a:xfrm>
                  <a:prstGeom prst="rect">
                    <a:avLst/>
                  </a:prstGeom>
                  <a:grpFill/>
                </p:spPr>
                <p:txBody>
                  <a:bodyPr/>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en-US" sz="1400">
                        <a:latin typeface="Times New Roman"/>
                        <a:cs typeface="Times New Roman"/>
                      </a:rPr>
                      <a:t>1</a:t>
                    </a:r>
                    <a:endParaRPr lang="ru-RU" sz="1400">
                      <a:latin typeface="Times New Roman"/>
                      <a:cs typeface="Times New Roman"/>
                    </a:endParaRPr>
                  </a:p>
                </p:txBody>
              </p:sp>
              <p:pic>
                <p:nvPicPr>
                  <p:cNvPr id="23" name="Рисунок 22"/>
                  <p:cNvPicPr>
                    <a:picLocks noChangeAspect="1"/>
                  </p:cNvPicPr>
                  <p:nvPr/>
                </p:nvPicPr>
                <p:blipFill>
                  <a:blip r:embed="rId3"/>
                  <a:stretch/>
                </p:blipFill>
                <p:spPr bwMode="auto">
                  <a:xfrm>
                    <a:off x="7264741" y="4640406"/>
                    <a:ext cx="416839" cy="193379"/>
                  </a:xfrm>
                  <a:prstGeom prst="rect">
                    <a:avLst/>
                  </a:prstGeom>
                </p:spPr>
              </p:pic>
            </p:grpSp>
            <p:sp>
              <p:nvSpPr>
                <p:cNvPr id="19" name="Текст 1"/>
                <p:cNvSpPr txBox="1"/>
                <p:nvPr/>
              </p:nvSpPr>
              <p:spPr bwMode="auto">
                <a:xfrm>
                  <a:off x="7070555" y="4225277"/>
                  <a:ext cx="802679" cy="176416"/>
                </a:xfrm>
                <a:prstGeom prst="rect">
                  <a:avLst/>
                </a:prstGeom>
                <a:grpFill/>
              </p:spPr>
              <p:txBody>
                <a:bodyPr/>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en-US" sz="1200">
                      <a:solidFill>
                        <a:schemeClr val="accent5"/>
                      </a:solidFill>
                      <a:latin typeface="Times New Roman"/>
                      <a:cs typeface="Times New Roman"/>
                    </a:rPr>
                    <a:t>PINK</a:t>
                  </a:r>
                  <a:endParaRPr lang="ru-RU" sz="1200">
                    <a:solidFill>
                      <a:schemeClr val="accent5"/>
                    </a:solidFill>
                    <a:latin typeface="Times New Roman"/>
                    <a:cs typeface="Times New Roman"/>
                  </a:endParaRPr>
                </a:p>
              </p:txBody>
            </p:sp>
          </p:grpSp>
          <p:grpSp>
            <p:nvGrpSpPr>
              <p:cNvPr id="11" name="Группа 10"/>
              <p:cNvGrpSpPr/>
              <p:nvPr/>
            </p:nvGrpSpPr>
            <p:grpSpPr bwMode="auto">
              <a:xfrm>
                <a:off x="3905381" y="4697753"/>
                <a:ext cx="821546" cy="1163961"/>
                <a:chOff x="7070555" y="4225276"/>
                <a:chExt cx="821546" cy="1163961"/>
              </a:xfrm>
            </p:grpSpPr>
            <p:grpSp>
              <p:nvGrpSpPr>
                <p:cNvPr id="12" name="Группа 11"/>
                <p:cNvGrpSpPr/>
                <p:nvPr/>
              </p:nvGrpSpPr>
              <p:grpSpPr bwMode="auto">
                <a:xfrm>
                  <a:off x="7071822" y="4225276"/>
                  <a:ext cx="820279" cy="1163961"/>
                  <a:chOff x="7071822" y="4225276"/>
                  <a:chExt cx="820279" cy="1163961"/>
                </a:xfrm>
              </p:grpSpPr>
              <p:sp>
                <p:nvSpPr>
                  <p:cNvPr id="14" name="Прямоугольник 13"/>
                  <p:cNvSpPr/>
                  <p:nvPr/>
                </p:nvSpPr>
                <p:spPr bwMode="auto">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cxnSp>
                <p:nvCxnSpPr>
                  <p:cNvPr id="15" name="Прямая соединительная линия 14"/>
                  <p:cNvCxnSpPr>
                    <a:cxnSpLocks/>
                  </p:cNvCxnSpPr>
                  <p:nvPr/>
                </p:nvCxnSpPr>
                <p:spPr bwMode="auto">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Текст 1"/>
                  <p:cNvSpPr txBox="1"/>
                  <p:nvPr/>
                </p:nvSpPr>
                <p:spPr bwMode="auto">
                  <a:xfrm>
                    <a:off x="7481817" y="5117148"/>
                    <a:ext cx="410284" cy="237015"/>
                  </a:xfrm>
                  <a:prstGeom prst="rect">
                    <a:avLst/>
                  </a:prstGeom>
                  <a:grpFill/>
                </p:spPr>
                <p:txBody>
                  <a:bodyPr/>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en-US" sz="1400">
                        <a:latin typeface="Times New Roman"/>
                        <a:cs typeface="Times New Roman"/>
                      </a:rPr>
                      <a:t>1</a:t>
                    </a:r>
                    <a:r>
                      <a:rPr lang="ru-RU" sz="1400">
                        <a:latin typeface="Times New Roman"/>
                        <a:cs typeface="Times New Roman"/>
                      </a:rPr>
                      <a:t>2</a:t>
                    </a:r>
                    <a:endParaRPr/>
                  </a:p>
                </p:txBody>
              </p:sp>
              <p:pic>
                <p:nvPicPr>
                  <p:cNvPr id="17" name="Рисунок 16"/>
                  <p:cNvPicPr>
                    <a:picLocks noChangeAspect="1"/>
                  </p:cNvPicPr>
                  <p:nvPr/>
                </p:nvPicPr>
                <p:blipFill>
                  <a:blip r:embed="rId3"/>
                  <a:stretch/>
                </p:blipFill>
                <p:spPr bwMode="auto">
                  <a:xfrm>
                    <a:off x="7264741" y="4640406"/>
                    <a:ext cx="416839" cy="193379"/>
                  </a:xfrm>
                  <a:prstGeom prst="rect">
                    <a:avLst/>
                  </a:prstGeom>
                </p:spPr>
              </p:pic>
            </p:grpSp>
            <p:sp>
              <p:nvSpPr>
                <p:cNvPr id="13" name="Текст 1"/>
                <p:cNvSpPr txBox="1"/>
                <p:nvPr/>
              </p:nvSpPr>
              <p:spPr bwMode="auto">
                <a:xfrm>
                  <a:off x="7070555" y="4225277"/>
                  <a:ext cx="802679" cy="176416"/>
                </a:xfrm>
                <a:prstGeom prst="rect">
                  <a:avLst/>
                </a:prstGeom>
                <a:grpFill/>
              </p:spPr>
              <p:txBody>
                <a:bodyPr/>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en-US" sz="1200">
                      <a:solidFill>
                        <a:schemeClr val="accent5"/>
                      </a:solidFill>
                      <a:latin typeface="Times New Roman"/>
                      <a:cs typeface="Times New Roman"/>
                    </a:rPr>
                    <a:t>PINK</a:t>
                  </a:r>
                  <a:endParaRPr lang="ru-RU" sz="1200">
                    <a:solidFill>
                      <a:schemeClr val="accent5"/>
                    </a:solidFill>
                    <a:latin typeface="Times New Roman"/>
                    <a:cs typeface="Times New Roman"/>
                  </a:endParaRPr>
                </a:p>
              </p:txBody>
            </p:sp>
          </p:grpSp>
        </p:grpSp>
        <p:grpSp>
          <p:nvGrpSpPr>
            <p:cNvPr id="37" name="Группа 36"/>
            <p:cNvGrpSpPr/>
            <p:nvPr/>
          </p:nvGrpSpPr>
          <p:grpSpPr bwMode="auto">
            <a:xfrm>
              <a:off x="445721" y="3470514"/>
              <a:ext cx="951314" cy="1345666"/>
              <a:chOff x="4849958" y="4392003"/>
              <a:chExt cx="951314" cy="1345666"/>
            </a:xfrm>
          </p:grpSpPr>
          <p:grpSp>
            <p:nvGrpSpPr>
              <p:cNvPr id="38" name="Группа 37"/>
              <p:cNvGrpSpPr/>
              <p:nvPr/>
            </p:nvGrpSpPr>
            <p:grpSpPr bwMode="auto">
              <a:xfrm>
                <a:off x="4849958" y="4392003"/>
                <a:ext cx="805213" cy="1163961"/>
                <a:chOff x="7070555" y="4225276"/>
                <a:chExt cx="805213" cy="1163961"/>
              </a:xfrm>
            </p:grpSpPr>
            <p:grpSp>
              <p:nvGrpSpPr>
                <p:cNvPr id="60" name="Группа 59"/>
                <p:cNvGrpSpPr/>
                <p:nvPr/>
              </p:nvGrpSpPr>
              <p:grpSpPr bwMode="auto">
                <a:xfrm>
                  <a:off x="7071822" y="4225276"/>
                  <a:ext cx="803946" cy="1163961"/>
                  <a:chOff x="7071822" y="4225276"/>
                  <a:chExt cx="803946" cy="1163961"/>
                </a:xfrm>
              </p:grpSpPr>
              <p:sp>
                <p:nvSpPr>
                  <p:cNvPr id="62" name="Прямоугольник 61"/>
                  <p:cNvSpPr/>
                  <p:nvPr/>
                </p:nvSpPr>
                <p:spPr bwMode="auto">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cxnSp>
                <p:nvCxnSpPr>
                  <p:cNvPr id="63" name="Прямая соединительная линия 62"/>
                  <p:cNvCxnSpPr>
                    <a:cxnSpLocks/>
                  </p:cNvCxnSpPr>
                  <p:nvPr/>
                </p:nvCxnSpPr>
                <p:spPr bwMode="auto">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Текст 1"/>
                  <p:cNvSpPr txBox="1"/>
                  <p:nvPr/>
                </p:nvSpPr>
                <p:spPr bwMode="auto">
                  <a:xfrm>
                    <a:off x="7569432" y="5117149"/>
                    <a:ext cx="306336" cy="251216"/>
                  </a:xfrm>
                  <a:prstGeom prst="rect">
                    <a:avLst/>
                  </a:prstGeom>
                  <a:grpFill/>
                </p:spPr>
                <p:txBody>
                  <a:bodyPr/>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en-US" sz="1400">
                        <a:latin typeface="Times New Roman"/>
                        <a:cs typeface="Times New Roman"/>
                      </a:rPr>
                      <a:t>1</a:t>
                    </a:r>
                    <a:endParaRPr lang="ru-RU" sz="1400">
                      <a:latin typeface="Times New Roman"/>
                      <a:cs typeface="Times New Roman"/>
                    </a:endParaRPr>
                  </a:p>
                </p:txBody>
              </p:sp>
              <p:pic>
                <p:nvPicPr>
                  <p:cNvPr id="65" name="Рисунок 64"/>
                  <p:cNvPicPr>
                    <a:picLocks noChangeAspect="1"/>
                  </p:cNvPicPr>
                  <p:nvPr/>
                </p:nvPicPr>
                <p:blipFill>
                  <a:blip r:embed="rId3"/>
                  <a:stretch/>
                </p:blipFill>
                <p:spPr bwMode="auto">
                  <a:xfrm>
                    <a:off x="7264741" y="4640406"/>
                    <a:ext cx="416839" cy="193379"/>
                  </a:xfrm>
                  <a:prstGeom prst="rect">
                    <a:avLst/>
                  </a:prstGeom>
                </p:spPr>
              </p:pic>
            </p:grpSp>
            <p:sp>
              <p:nvSpPr>
                <p:cNvPr id="61" name="Текст 1"/>
                <p:cNvSpPr txBox="1"/>
                <p:nvPr/>
              </p:nvSpPr>
              <p:spPr bwMode="auto">
                <a:xfrm>
                  <a:off x="7070555" y="4225277"/>
                  <a:ext cx="802679" cy="176416"/>
                </a:xfrm>
                <a:prstGeom prst="rect">
                  <a:avLst/>
                </a:prstGeom>
                <a:grpFill/>
              </p:spPr>
              <p:txBody>
                <a:bodyPr/>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en-US" sz="1200">
                      <a:solidFill>
                        <a:srgbClr val="FF0000"/>
                      </a:solidFill>
                      <a:latin typeface="Times New Roman"/>
                      <a:cs typeface="Times New Roman"/>
                    </a:rPr>
                    <a:t>RED</a:t>
                  </a:r>
                  <a:endParaRPr lang="ru-RU" sz="1200">
                    <a:solidFill>
                      <a:srgbClr val="FF0000"/>
                    </a:solidFill>
                    <a:latin typeface="Times New Roman"/>
                    <a:cs typeface="Times New Roman"/>
                  </a:endParaRPr>
                </a:p>
              </p:txBody>
            </p:sp>
          </p:grpSp>
          <p:grpSp>
            <p:nvGrpSpPr>
              <p:cNvPr id="39" name="Группа 38"/>
              <p:cNvGrpSpPr/>
              <p:nvPr/>
            </p:nvGrpSpPr>
            <p:grpSpPr bwMode="auto">
              <a:xfrm>
                <a:off x="4896100" y="4440323"/>
                <a:ext cx="805213" cy="1163961"/>
                <a:chOff x="7070555" y="4225276"/>
                <a:chExt cx="805213" cy="1163961"/>
              </a:xfrm>
            </p:grpSpPr>
            <p:grpSp>
              <p:nvGrpSpPr>
                <p:cNvPr id="54" name="Группа 53"/>
                <p:cNvGrpSpPr/>
                <p:nvPr/>
              </p:nvGrpSpPr>
              <p:grpSpPr bwMode="auto">
                <a:xfrm>
                  <a:off x="7071822" y="4225276"/>
                  <a:ext cx="803946" cy="1163961"/>
                  <a:chOff x="7071822" y="4225276"/>
                  <a:chExt cx="803946" cy="1163961"/>
                </a:xfrm>
              </p:grpSpPr>
              <p:sp>
                <p:nvSpPr>
                  <p:cNvPr id="56" name="Прямоугольник 55"/>
                  <p:cNvSpPr/>
                  <p:nvPr/>
                </p:nvSpPr>
                <p:spPr bwMode="auto">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cxnSp>
                <p:nvCxnSpPr>
                  <p:cNvPr id="57" name="Прямая соединительная линия 56"/>
                  <p:cNvCxnSpPr>
                    <a:cxnSpLocks/>
                  </p:cNvCxnSpPr>
                  <p:nvPr/>
                </p:nvCxnSpPr>
                <p:spPr bwMode="auto">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Текст 1"/>
                  <p:cNvSpPr txBox="1"/>
                  <p:nvPr/>
                </p:nvSpPr>
                <p:spPr bwMode="auto">
                  <a:xfrm>
                    <a:off x="7569432" y="5117149"/>
                    <a:ext cx="306336" cy="251216"/>
                  </a:xfrm>
                  <a:prstGeom prst="rect">
                    <a:avLst/>
                  </a:prstGeom>
                  <a:grpFill/>
                </p:spPr>
                <p:txBody>
                  <a:bodyPr/>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en-US" sz="1400">
                        <a:latin typeface="Times New Roman"/>
                        <a:cs typeface="Times New Roman"/>
                      </a:rPr>
                      <a:t>1</a:t>
                    </a:r>
                    <a:endParaRPr lang="ru-RU" sz="1400">
                      <a:latin typeface="Times New Roman"/>
                      <a:cs typeface="Times New Roman"/>
                    </a:endParaRPr>
                  </a:p>
                </p:txBody>
              </p:sp>
              <p:pic>
                <p:nvPicPr>
                  <p:cNvPr id="59" name="Рисунок 58"/>
                  <p:cNvPicPr>
                    <a:picLocks noChangeAspect="1"/>
                  </p:cNvPicPr>
                  <p:nvPr/>
                </p:nvPicPr>
                <p:blipFill>
                  <a:blip r:embed="rId3"/>
                  <a:stretch/>
                </p:blipFill>
                <p:spPr bwMode="auto">
                  <a:xfrm>
                    <a:off x="7264741" y="4640406"/>
                    <a:ext cx="416839" cy="193379"/>
                  </a:xfrm>
                  <a:prstGeom prst="rect">
                    <a:avLst/>
                  </a:prstGeom>
                </p:spPr>
              </p:pic>
            </p:grpSp>
            <p:sp>
              <p:nvSpPr>
                <p:cNvPr id="55" name="Текст 1"/>
                <p:cNvSpPr txBox="1"/>
                <p:nvPr/>
              </p:nvSpPr>
              <p:spPr bwMode="auto">
                <a:xfrm>
                  <a:off x="7070555" y="4225277"/>
                  <a:ext cx="802679" cy="176416"/>
                </a:xfrm>
                <a:prstGeom prst="rect">
                  <a:avLst/>
                </a:prstGeom>
                <a:grpFill/>
              </p:spPr>
              <p:txBody>
                <a:bodyPr/>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en-US" sz="1200">
                      <a:solidFill>
                        <a:srgbClr val="FF0000"/>
                      </a:solidFill>
                      <a:latin typeface="Times New Roman"/>
                      <a:cs typeface="Times New Roman"/>
                    </a:rPr>
                    <a:t>RED</a:t>
                  </a:r>
                  <a:endParaRPr lang="ru-RU" sz="1200">
                    <a:solidFill>
                      <a:srgbClr val="FF0000"/>
                    </a:solidFill>
                    <a:latin typeface="Times New Roman"/>
                    <a:cs typeface="Times New Roman"/>
                  </a:endParaRPr>
                </a:p>
              </p:txBody>
            </p:sp>
          </p:grpSp>
          <p:grpSp>
            <p:nvGrpSpPr>
              <p:cNvPr id="40" name="Группа 39"/>
              <p:cNvGrpSpPr/>
              <p:nvPr/>
            </p:nvGrpSpPr>
            <p:grpSpPr bwMode="auto">
              <a:xfrm>
                <a:off x="4942562" y="4491123"/>
                <a:ext cx="805213" cy="1163961"/>
                <a:chOff x="7070555" y="4225276"/>
                <a:chExt cx="805213" cy="1163961"/>
              </a:xfrm>
            </p:grpSpPr>
            <p:grpSp>
              <p:nvGrpSpPr>
                <p:cNvPr id="48" name="Группа 47"/>
                <p:cNvGrpSpPr/>
                <p:nvPr/>
              </p:nvGrpSpPr>
              <p:grpSpPr bwMode="auto">
                <a:xfrm>
                  <a:off x="7071822" y="4225276"/>
                  <a:ext cx="803946" cy="1163961"/>
                  <a:chOff x="7071822" y="4225276"/>
                  <a:chExt cx="803946" cy="1163961"/>
                </a:xfrm>
              </p:grpSpPr>
              <p:sp>
                <p:nvSpPr>
                  <p:cNvPr id="50" name="Прямоугольник 49"/>
                  <p:cNvSpPr/>
                  <p:nvPr/>
                </p:nvSpPr>
                <p:spPr bwMode="auto">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cxnSp>
                <p:nvCxnSpPr>
                  <p:cNvPr id="51" name="Прямая соединительная линия 50"/>
                  <p:cNvCxnSpPr>
                    <a:cxnSpLocks/>
                  </p:cNvCxnSpPr>
                  <p:nvPr/>
                </p:nvCxnSpPr>
                <p:spPr bwMode="auto">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Текст 1"/>
                  <p:cNvSpPr txBox="1"/>
                  <p:nvPr/>
                </p:nvSpPr>
                <p:spPr bwMode="auto">
                  <a:xfrm>
                    <a:off x="7569432" y="5117149"/>
                    <a:ext cx="306336" cy="251216"/>
                  </a:xfrm>
                  <a:prstGeom prst="rect">
                    <a:avLst/>
                  </a:prstGeom>
                  <a:grpFill/>
                </p:spPr>
                <p:txBody>
                  <a:bodyPr/>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en-US" sz="1400">
                        <a:latin typeface="Times New Roman"/>
                        <a:cs typeface="Times New Roman"/>
                      </a:rPr>
                      <a:t>1</a:t>
                    </a:r>
                    <a:endParaRPr lang="ru-RU" sz="1400">
                      <a:latin typeface="Times New Roman"/>
                      <a:cs typeface="Times New Roman"/>
                    </a:endParaRPr>
                  </a:p>
                </p:txBody>
              </p:sp>
              <p:pic>
                <p:nvPicPr>
                  <p:cNvPr id="53" name="Рисунок 52"/>
                  <p:cNvPicPr>
                    <a:picLocks noChangeAspect="1"/>
                  </p:cNvPicPr>
                  <p:nvPr/>
                </p:nvPicPr>
                <p:blipFill>
                  <a:blip r:embed="rId3"/>
                  <a:stretch/>
                </p:blipFill>
                <p:spPr bwMode="auto">
                  <a:xfrm>
                    <a:off x="7264741" y="4640406"/>
                    <a:ext cx="416839" cy="193379"/>
                  </a:xfrm>
                  <a:prstGeom prst="rect">
                    <a:avLst/>
                  </a:prstGeom>
                </p:spPr>
              </p:pic>
            </p:grpSp>
            <p:sp>
              <p:nvSpPr>
                <p:cNvPr id="49" name="Текст 1"/>
                <p:cNvSpPr txBox="1"/>
                <p:nvPr/>
              </p:nvSpPr>
              <p:spPr bwMode="auto">
                <a:xfrm>
                  <a:off x="7070555" y="4225277"/>
                  <a:ext cx="802679" cy="176416"/>
                </a:xfrm>
                <a:prstGeom prst="rect">
                  <a:avLst/>
                </a:prstGeom>
                <a:grpFill/>
              </p:spPr>
              <p:txBody>
                <a:bodyPr/>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en-US" sz="1200">
                      <a:solidFill>
                        <a:srgbClr val="FF0000"/>
                      </a:solidFill>
                      <a:latin typeface="Times New Roman"/>
                      <a:cs typeface="Times New Roman"/>
                    </a:rPr>
                    <a:t>RED</a:t>
                  </a:r>
                  <a:endParaRPr lang="ru-RU" sz="1200">
                    <a:solidFill>
                      <a:srgbClr val="FF0000"/>
                    </a:solidFill>
                    <a:latin typeface="Times New Roman"/>
                    <a:cs typeface="Times New Roman"/>
                  </a:endParaRPr>
                </a:p>
              </p:txBody>
            </p:sp>
          </p:grpSp>
          <p:grpSp>
            <p:nvGrpSpPr>
              <p:cNvPr id="41" name="Группа 40"/>
              <p:cNvGrpSpPr/>
              <p:nvPr/>
            </p:nvGrpSpPr>
            <p:grpSpPr bwMode="auto">
              <a:xfrm>
                <a:off x="4996059" y="4544876"/>
                <a:ext cx="805213" cy="1192793"/>
                <a:chOff x="7070555" y="4225276"/>
                <a:chExt cx="805213" cy="1192793"/>
              </a:xfrm>
            </p:grpSpPr>
            <p:grpSp>
              <p:nvGrpSpPr>
                <p:cNvPr id="42" name="Группа 41"/>
                <p:cNvGrpSpPr/>
                <p:nvPr/>
              </p:nvGrpSpPr>
              <p:grpSpPr bwMode="auto">
                <a:xfrm>
                  <a:off x="7071822" y="4225276"/>
                  <a:ext cx="803946" cy="1192793"/>
                  <a:chOff x="7071822" y="4225276"/>
                  <a:chExt cx="803946" cy="1192793"/>
                </a:xfrm>
              </p:grpSpPr>
              <p:sp>
                <p:nvSpPr>
                  <p:cNvPr id="44" name="Прямоугольник 43"/>
                  <p:cNvSpPr/>
                  <p:nvPr/>
                </p:nvSpPr>
                <p:spPr bwMode="auto">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cxnSp>
                <p:nvCxnSpPr>
                  <p:cNvPr id="45" name="Прямая соединительная линия 44"/>
                  <p:cNvCxnSpPr>
                    <a:cxnSpLocks/>
                  </p:cNvCxnSpPr>
                  <p:nvPr/>
                </p:nvCxnSpPr>
                <p:spPr bwMode="auto">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Текст 1"/>
                  <p:cNvSpPr txBox="1"/>
                  <p:nvPr/>
                </p:nvSpPr>
                <p:spPr bwMode="auto">
                  <a:xfrm>
                    <a:off x="7484573" y="5117149"/>
                    <a:ext cx="391195" cy="300920"/>
                  </a:xfrm>
                  <a:prstGeom prst="rect">
                    <a:avLst/>
                  </a:prstGeom>
                  <a:grpFill/>
                </p:spPr>
                <p:txBody>
                  <a:bodyPr/>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en-US" sz="1400">
                        <a:latin typeface="Times New Roman"/>
                        <a:cs typeface="Times New Roman"/>
                      </a:rPr>
                      <a:t>1</a:t>
                    </a:r>
                    <a:r>
                      <a:rPr lang="ru-RU" sz="1400">
                        <a:latin typeface="Times New Roman"/>
                        <a:cs typeface="Times New Roman"/>
                      </a:rPr>
                      <a:t>0</a:t>
                    </a:r>
                    <a:endParaRPr/>
                  </a:p>
                </p:txBody>
              </p:sp>
              <p:pic>
                <p:nvPicPr>
                  <p:cNvPr id="47" name="Рисунок 46"/>
                  <p:cNvPicPr>
                    <a:picLocks noChangeAspect="1"/>
                  </p:cNvPicPr>
                  <p:nvPr/>
                </p:nvPicPr>
                <p:blipFill>
                  <a:blip r:embed="rId3"/>
                  <a:stretch/>
                </p:blipFill>
                <p:spPr bwMode="auto">
                  <a:xfrm>
                    <a:off x="7264741" y="4640406"/>
                    <a:ext cx="416839" cy="193379"/>
                  </a:xfrm>
                  <a:prstGeom prst="rect">
                    <a:avLst/>
                  </a:prstGeom>
                </p:spPr>
              </p:pic>
            </p:grpSp>
            <p:sp>
              <p:nvSpPr>
                <p:cNvPr id="43" name="Текст 1"/>
                <p:cNvSpPr txBox="1"/>
                <p:nvPr/>
              </p:nvSpPr>
              <p:spPr bwMode="auto">
                <a:xfrm>
                  <a:off x="7070555" y="4225277"/>
                  <a:ext cx="802679" cy="176416"/>
                </a:xfrm>
                <a:prstGeom prst="rect">
                  <a:avLst/>
                </a:prstGeom>
                <a:grpFill/>
              </p:spPr>
              <p:txBody>
                <a:bodyPr/>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en-US" sz="1200">
                      <a:solidFill>
                        <a:srgbClr val="FF0000"/>
                      </a:solidFill>
                      <a:latin typeface="Times New Roman"/>
                      <a:cs typeface="Times New Roman"/>
                    </a:rPr>
                    <a:t>RED</a:t>
                  </a:r>
                  <a:endParaRPr lang="ru-RU" sz="1200">
                    <a:solidFill>
                      <a:srgbClr val="FF0000"/>
                    </a:solidFill>
                    <a:latin typeface="Times New Roman"/>
                    <a:cs typeface="Times New Roman"/>
                  </a:endParaRPr>
                </a:p>
              </p:txBody>
            </p:sp>
          </p:grpSp>
        </p:grpSp>
        <p:grpSp>
          <p:nvGrpSpPr>
            <p:cNvPr id="66" name="Группа 65"/>
            <p:cNvGrpSpPr/>
            <p:nvPr/>
          </p:nvGrpSpPr>
          <p:grpSpPr bwMode="auto">
            <a:xfrm>
              <a:off x="448183" y="5198024"/>
              <a:ext cx="958254" cy="1321996"/>
              <a:chOff x="6780769" y="4317017"/>
              <a:chExt cx="958254" cy="1321996"/>
            </a:xfrm>
          </p:grpSpPr>
          <p:grpSp>
            <p:nvGrpSpPr>
              <p:cNvPr id="67" name="Группа 66"/>
              <p:cNvGrpSpPr/>
              <p:nvPr/>
            </p:nvGrpSpPr>
            <p:grpSpPr bwMode="auto">
              <a:xfrm>
                <a:off x="6780769" y="4317017"/>
                <a:ext cx="805213" cy="1163961"/>
                <a:chOff x="7070555" y="4225276"/>
                <a:chExt cx="805213" cy="1163961"/>
              </a:xfrm>
            </p:grpSpPr>
            <p:grpSp>
              <p:nvGrpSpPr>
                <p:cNvPr id="89" name="Группа 88"/>
                <p:cNvGrpSpPr/>
                <p:nvPr/>
              </p:nvGrpSpPr>
              <p:grpSpPr bwMode="auto">
                <a:xfrm>
                  <a:off x="7071822" y="4225276"/>
                  <a:ext cx="803946" cy="1163961"/>
                  <a:chOff x="7071822" y="4225276"/>
                  <a:chExt cx="803946" cy="1163961"/>
                </a:xfrm>
              </p:grpSpPr>
              <p:sp>
                <p:nvSpPr>
                  <p:cNvPr id="91" name="Прямоугольник 90"/>
                  <p:cNvSpPr/>
                  <p:nvPr/>
                </p:nvSpPr>
                <p:spPr bwMode="auto">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cxnSp>
                <p:nvCxnSpPr>
                  <p:cNvPr id="92" name="Прямая соединительная линия 91"/>
                  <p:cNvCxnSpPr>
                    <a:cxnSpLocks/>
                  </p:cNvCxnSpPr>
                  <p:nvPr/>
                </p:nvCxnSpPr>
                <p:spPr bwMode="auto">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Текст 1"/>
                  <p:cNvSpPr txBox="1"/>
                  <p:nvPr/>
                </p:nvSpPr>
                <p:spPr bwMode="auto">
                  <a:xfrm>
                    <a:off x="7569432" y="5117149"/>
                    <a:ext cx="306336" cy="251216"/>
                  </a:xfrm>
                  <a:prstGeom prst="rect">
                    <a:avLst/>
                  </a:prstGeom>
                  <a:grpFill/>
                </p:spPr>
                <p:txBody>
                  <a:bodyPr/>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en-US" sz="1400">
                        <a:latin typeface="Times New Roman"/>
                        <a:cs typeface="Times New Roman"/>
                      </a:rPr>
                      <a:t>1</a:t>
                    </a:r>
                    <a:endParaRPr lang="ru-RU" sz="1400">
                      <a:latin typeface="Times New Roman"/>
                      <a:cs typeface="Times New Roman"/>
                    </a:endParaRPr>
                  </a:p>
                </p:txBody>
              </p:sp>
              <p:pic>
                <p:nvPicPr>
                  <p:cNvPr id="94" name="Рисунок 93"/>
                  <p:cNvPicPr>
                    <a:picLocks noChangeAspect="1"/>
                  </p:cNvPicPr>
                  <p:nvPr/>
                </p:nvPicPr>
                <p:blipFill>
                  <a:blip r:embed="rId3"/>
                  <a:stretch/>
                </p:blipFill>
                <p:spPr bwMode="auto">
                  <a:xfrm>
                    <a:off x="7264741" y="4640406"/>
                    <a:ext cx="416839" cy="193379"/>
                  </a:xfrm>
                  <a:prstGeom prst="rect">
                    <a:avLst/>
                  </a:prstGeom>
                </p:spPr>
              </p:pic>
            </p:grpSp>
            <p:sp>
              <p:nvSpPr>
                <p:cNvPr id="90" name="Текст 1"/>
                <p:cNvSpPr txBox="1"/>
                <p:nvPr/>
              </p:nvSpPr>
              <p:spPr bwMode="auto">
                <a:xfrm>
                  <a:off x="7070555" y="4225277"/>
                  <a:ext cx="802679" cy="176416"/>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en-US" sz="1200">
                      <a:solidFill>
                        <a:srgbClr val="FFC000"/>
                      </a:solidFill>
                      <a:latin typeface="Times New Roman"/>
                      <a:cs typeface="Times New Roman"/>
                    </a:rPr>
                    <a:t>ORANGE</a:t>
                  </a:r>
                  <a:endParaRPr lang="ru-RU" sz="1200">
                    <a:solidFill>
                      <a:srgbClr val="FFC000"/>
                    </a:solidFill>
                    <a:latin typeface="Times New Roman"/>
                    <a:cs typeface="Times New Roman"/>
                  </a:endParaRPr>
                </a:p>
              </p:txBody>
            </p:sp>
          </p:grpSp>
          <p:grpSp>
            <p:nvGrpSpPr>
              <p:cNvPr id="68" name="Группа 67"/>
              <p:cNvGrpSpPr/>
              <p:nvPr/>
            </p:nvGrpSpPr>
            <p:grpSpPr bwMode="auto">
              <a:xfrm>
                <a:off x="6838267" y="4366985"/>
                <a:ext cx="805213" cy="1163961"/>
                <a:chOff x="7070555" y="4225276"/>
                <a:chExt cx="805213" cy="1163961"/>
              </a:xfrm>
            </p:grpSpPr>
            <p:grpSp>
              <p:nvGrpSpPr>
                <p:cNvPr id="83" name="Группа 82"/>
                <p:cNvGrpSpPr/>
                <p:nvPr/>
              </p:nvGrpSpPr>
              <p:grpSpPr bwMode="auto">
                <a:xfrm>
                  <a:off x="7071822" y="4225276"/>
                  <a:ext cx="803946" cy="1163961"/>
                  <a:chOff x="7071822" y="4225276"/>
                  <a:chExt cx="803946" cy="1163961"/>
                </a:xfrm>
              </p:grpSpPr>
              <p:sp>
                <p:nvSpPr>
                  <p:cNvPr id="85" name="Прямоугольник 84"/>
                  <p:cNvSpPr/>
                  <p:nvPr/>
                </p:nvSpPr>
                <p:spPr bwMode="auto">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cxnSp>
                <p:nvCxnSpPr>
                  <p:cNvPr id="86" name="Прямая соединительная линия 85"/>
                  <p:cNvCxnSpPr>
                    <a:cxnSpLocks/>
                  </p:cNvCxnSpPr>
                  <p:nvPr/>
                </p:nvCxnSpPr>
                <p:spPr bwMode="auto">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Текст 1"/>
                  <p:cNvSpPr txBox="1"/>
                  <p:nvPr/>
                </p:nvSpPr>
                <p:spPr bwMode="auto">
                  <a:xfrm>
                    <a:off x="7569432" y="5117149"/>
                    <a:ext cx="306336" cy="251216"/>
                  </a:xfrm>
                  <a:prstGeom prst="rect">
                    <a:avLst/>
                  </a:prstGeom>
                  <a:grpFill/>
                </p:spPr>
                <p:txBody>
                  <a:bodyPr/>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en-US" sz="1400">
                        <a:latin typeface="Times New Roman"/>
                        <a:cs typeface="Times New Roman"/>
                      </a:rPr>
                      <a:t>1</a:t>
                    </a:r>
                    <a:endParaRPr lang="ru-RU" sz="1400">
                      <a:latin typeface="Times New Roman"/>
                      <a:cs typeface="Times New Roman"/>
                    </a:endParaRPr>
                  </a:p>
                </p:txBody>
              </p:sp>
              <p:pic>
                <p:nvPicPr>
                  <p:cNvPr id="88" name="Рисунок 87"/>
                  <p:cNvPicPr>
                    <a:picLocks noChangeAspect="1"/>
                  </p:cNvPicPr>
                  <p:nvPr/>
                </p:nvPicPr>
                <p:blipFill>
                  <a:blip r:embed="rId3"/>
                  <a:stretch/>
                </p:blipFill>
                <p:spPr bwMode="auto">
                  <a:xfrm>
                    <a:off x="7264741" y="4640406"/>
                    <a:ext cx="416839" cy="193379"/>
                  </a:xfrm>
                  <a:prstGeom prst="rect">
                    <a:avLst/>
                  </a:prstGeom>
                </p:spPr>
              </p:pic>
            </p:grpSp>
            <p:sp>
              <p:nvSpPr>
                <p:cNvPr id="84" name="Текст 1"/>
                <p:cNvSpPr txBox="1"/>
                <p:nvPr/>
              </p:nvSpPr>
              <p:spPr bwMode="auto">
                <a:xfrm>
                  <a:off x="7070555" y="4225277"/>
                  <a:ext cx="802679" cy="176416"/>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en-US" sz="1200">
                      <a:solidFill>
                        <a:srgbClr val="FFC000"/>
                      </a:solidFill>
                      <a:latin typeface="Times New Roman"/>
                      <a:cs typeface="Times New Roman"/>
                    </a:rPr>
                    <a:t>ORANGE</a:t>
                  </a:r>
                  <a:endParaRPr lang="ru-RU" sz="1200">
                    <a:solidFill>
                      <a:srgbClr val="FFC000"/>
                    </a:solidFill>
                    <a:latin typeface="Times New Roman"/>
                    <a:cs typeface="Times New Roman"/>
                  </a:endParaRPr>
                </a:p>
              </p:txBody>
            </p:sp>
          </p:grpSp>
          <p:grpSp>
            <p:nvGrpSpPr>
              <p:cNvPr id="69" name="Группа 68"/>
              <p:cNvGrpSpPr/>
              <p:nvPr/>
            </p:nvGrpSpPr>
            <p:grpSpPr bwMode="auto">
              <a:xfrm>
                <a:off x="6885605" y="4418044"/>
                <a:ext cx="805213" cy="1163961"/>
                <a:chOff x="7070555" y="4225276"/>
                <a:chExt cx="805213" cy="1163961"/>
              </a:xfrm>
            </p:grpSpPr>
            <p:grpSp>
              <p:nvGrpSpPr>
                <p:cNvPr id="77" name="Группа 76"/>
                <p:cNvGrpSpPr/>
                <p:nvPr/>
              </p:nvGrpSpPr>
              <p:grpSpPr bwMode="auto">
                <a:xfrm>
                  <a:off x="7071822" y="4225276"/>
                  <a:ext cx="803946" cy="1163961"/>
                  <a:chOff x="7071822" y="4225276"/>
                  <a:chExt cx="803946" cy="1163961"/>
                </a:xfrm>
              </p:grpSpPr>
              <p:sp>
                <p:nvSpPr>
                  <p:cNvPr id="79" name="Прямоугольник 78"/>
                  <p:cNvSpPr/>
                  <p:nvPr/>
                </p:nvSpPr>
                <p:spPr bwMode="auto">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cxnSp>
                <p:nvCxnSpPr>
                  <p:cNvPr id="80" name="Прямая соединительная линия 79"/>
                  <p:cNvCxnSpPr>
                    <a:cxnSpLocks/>
                  </p:cNvCxnSpPr>
                  <p:nvPr/>
                </p:nvCxnSpPr>
                <p:spPr bwMode="auto">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Текст 1"/>
                  <p:cNvSpPr txBox="1"/>
                  <p:nvPr/>
                </p:nvSpPr>
                <p:spPr bwMode="auto">
                  <a:xfrm>
                    <a:off x="7569432" y="5117149"/>
                    <a:ext cx="306336" cy="251216"/>
                  </a:xfrm>
                  <a:prstGeom prst="rect">
                    <a:avLst/>
                  </a:prstGeom>
                  <a:grpFill/>
                </p:spPr>
                <p:txBody>
                  <a:bodyPr/>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en-US" sz="1400">
                        <a:latin typeface="Times New Roman"/>
                        <a:cs typeface="Times New Roman"/>
                      </a:rPr>
                      <a:t>1</a:t>
                    </a:r>
                    <a:endParaRPr lang="ru-RU" sz="1400">
                      <a:latin typeface="Times New Roman"/>
                      <a:cs typeface="Times New Roman"/>
                    </a:endParaRPr>
                  </a:p>
                </p:txBody>
              </p:sp>
              <p:pic>
                <p:nvPicPr>
                  <p:cNvPr id="82" name="Рисунок 81"/>
                  <p:cNvPicPr>
                    <a:picLocks noChangeAspect="1"/>
                  </p:cNvPicPr>
                  <p:nvPr/>
                </p:nvPicPr>
                <p:blipFill>
                  <a:blip r:embed="rId3"/>
                  <a:stretch/>
                </p:blipFill>
                <p:spPr bwMode="auto">
                  <a:xfrm>
                    <a:off x="7264741" y="4640406"/>
                    <a:ext cx="416839" cy="193379"/>
                  </a:xfrm>
                  <a:prstGeom prst="rect">
                    <a:avLst/>
                  </a:prstGeom>
                </p:spPr>
              </p:pic>
            </p:grpSp>
            <p:sp>
              <p:nvSpPr>
                <p:cNvPr id="78" name="Текст 1"/>
                <p:cNvSpPr txBox="1"/>
                <p:nvPr/>
              </p:nvSpPr>
              <p:spPr bwMode="auto">
                <a:xfrm>
                  <a:off x="7070555" y="4225277"/>
                  <a:ext cx="802679" cy="176416"/>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en-US" sz="1200">
                      <a:solidFill>
                        <a:srgbClr val="FFC000"/>
                      </a:solidFill>
                      <a:latin typeface="Times New Roman"/>
                      <a:cs typeface="Times New Roman"/>
                    </a:rPr>
                    <a:t>ORANGE</a:t>
                  </a:r>
                  <a:endParaRPr lang="ru-RU" sz="1200">
                    <a:solidFill>
                      <a:srgbClr val="FFC000"/>
                    </a:solidFill>
                    <a:latin typeface="Times New Roman"/>
                    <a:cs typeface="Times New Roman"/>
                  </a:endParaRPr>
                </a:p>
              </p:txBody>
            </p:sp>
          </p:grpSp>
          <p:grpSp>
            <p:nvGrpSpPr>
              <p:cNvPr id="70" name="Группа 69"/>
              <p:cNvGrpSpPr/>
              <p:nvPr/>
            </p:nvGrpSpPr>
            <p:grpSpPr bwMode="auto">
              <a:xfrm>
                <a:off x="6933810" y="4475052"/>
                <a:ext cx="805213" cy="1163961"/>
                <a:chOff x="7070555" y="4225276"/>
                <a:chExt cx="805213" cy="1163961"/>
              </a:xfrm>
            </p:grpSpPr>
            <p:grpSp>
              <p:nvGrpSpPr>
                <p:cNvPr id="71" name="Группа 70"/>
                <p:cNvGrpSpPr/>
                <p:nvPr/>
              </p:nvGrpSpPr>
              <p:grpSpPr bwMode="auto">
                <a:xfrm>
                  <a:off x="7071822" y="4225276"/>
                  <a:ext cx="803946" cy="1163961"/>
                  <a:chOff x="7071822" y="4225276"/>
                  <a:chExt cx="803946" cy="1163961"/>
                </a:xfrm>
              </p:grpSpPr>
              <p:sp>
                <p:nvSpPr>
                  <p:cNvPr id="73" name="Прямоугольник 72"/>
                  <p:cNvSpPr/>
                  <p:nvPr/>
                </p:nvSpPr>
                <p:spPr bwMode="auto">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cxnSp>
                <p:nvCxnSpPr>
                  <p:cNvPr id="74" name="Прямая соединительная линия 73"/>
                  <p:cNvCxnSpPr>
                    <a:cxnSpLocks/>
                  </p:cNvCxnSpPr>
                  <p:nvPr/>
                </p:nvCxnSpPr>
                <p:spPr bwMode="auto">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Текст 1"/>
                  <p:cNvSpPr txBox="1"/>
                  <p:nvPr/>
                </p:nvSpPr>
                <p:spPr bwMode="auto">
                  <a:xfrm>
                    <a:off x="7569432" y="5117149"/>
                    <a:ext cx="306336" cy="251216"/>
                  </a:xfrm>
                  <a:prstGeom prst="rect">
                    <a:avLst/>
                  </a:prstGeom>
                  <a:grpFill/>
                </p:spPr>
                <p:txBody>
                  <a:bodyPr/>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ru-RU" sz="1400">
                        <a:latin typeface="Times New Roman"/>
                        <a:cs typeface="Times New Roman"/>
                      </a:rPr>
                      <a:t>9</a:t>
                    </a:r>
                    <a:endParaRPr/>
                  </a:p>
                </p:txBody>
              </p:sp>
              <p:pic>
                <p:nvPicPr>
                  <p:cNvPr id="76" name="Рисунок 75"/>
                  <p:cNvPicPr>
                    <a:picLocks noChangeAspect="1"/>
                  </p:cNvPicPr>
                  <p:nvPr/>
                </p:nvPicPr>
                <p:blipFill>
                  <a:blip r:embed="rId3"/>
                  <a:stretch/>
                </p:blipFill>
                <p:spPr bwMode="auto">
                  <a:xfrm>
                    <a:off x="7264741" y="4640406"/>
                    <a:ext cx="416839" cy="193379"/>
                  </a:xfrm>
                  <a:prstGeom prst="rect">
                    <a:avLst/>
                  </a:prstGeom>
                </p:spPr>
              </p:pic>
            </p:grpSp>
            <p:sp>
              <p:nvSpPr>
                <p:cNvPr id="72" name="Текст 1"/>
                <p:cNvSpPr txBox="1"/>
                <p:nvPr/>
              </p:nvSpPr>
              <p:spPr bwMode="auto">
                <a:xfrm>
                  <a:off x="7070555" y="4225277"/>
                  <a:ext cx="802679" cy="176416"/>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en-US" sz="1200">
                      <a:solidFill>
                        <a:srgbClr val="FFC000"/>
                      </a:solidFill>
                      <a:latin typeface="Times New Roman"/>
                      <a:cs typeface="Times New Roman"/>
                    </a:rPr>
                    <a:t>ORANGE</a:t>
                  </a:r>
                  <a:endParaRPr lang="ru-RU" sz="1200">
                    <a:solidFill>
                      <a:srgbClr val="FFC000"/>
                    </a:solidFill>
                    <a:latin typeface="Times New Roman"/>
                    <a:cs typeface="Times New Roman"/>
                  </a:endParaRPr>
                </a:p>
              </p:txBody>
            </p:sp>
          </p:grpSp>
        </p:grpSp>
        <p:sp>
          <p:nvSpPr>
            <p:cNvPr id="95" name="Стрелка: вправо 94"/>
            <p:cNvSpPr/>
            <p:nvPr/>
          </p:nvSpPr>
          <p:spPr bwMode="auto">
            <a:xfrm>
              <a:off x="1645914" y="4050462"/>
              <a:ext cx="605323" cy="386932"/>
            </a:xfrm>
            <a:prstGeom prst="rightArrow">
              <a:avLst>
                <a:gd name="adj1" fmla="val 50000"/>
                <a:gd name="adj2" fmla="val 50000"/>
              </a:avLst>
            </a:prstGeom>
            <a:solidFill>
              <a:srgbClr val="99CCFF"/>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96" name="Стрелка: вправо 95"/>
            <p:cNvSpPr/>
            <p:nvPr/>
          </p:nvSpPr>
          <p:spPr bwMode="auto">
            <a:xfrm>
              <a:off x="1622860" y="2195020"/>
              <a:ext cx="605323" cy="386932"/>
            </a:xfrm>
            <a:prstGeom prst="rightArrow">
              <a:avLst>
                <a:gd name="adj1" fmla="val 50000"/>
                <a:gd name="adj2" fmla="val 50000"/>
              </a:avLst>
            </a:prstGeom>
            <a:solidFill>
              <a:srgbClr val="99CCFF"/>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97" name="Стрелка: вправо 96"/>
            <p:cNvSpPr/>
            <p:nvPr/>
          </p:nvSpPr>
          <p:spPr bwMode="auto">
            <a:xfrm>
              <a:off x="1665559" y="5681291"/>
              <a:ext cx="605323" cy="386932"/>
            </a:xfrm>
            <a:prstGeom prst="rightArrow">
              <a:avLst>
                <a:gd name="adj1" fmla="val 50000"/>
                <a:gd name="adj2" fmla="val 50000"/>
              </a:avLst>
            </a:prstGeom>
            <a:solidFill>
              <a:srgbClr val="99CCFF"/>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cxnSp>
          <p:nvCxnSpPr>
            <p:cNvPr id="98" name="Прямая со стрелкой 97"/>
            <p:cNvCxnSpPr>
              <a:cxnSpLocks/>
            </p:cNvCxnSpPr>
            <p:nvPr/>
          </p:nvCxnSpPr>
          <p:spPr bwMode="auto">
            <a:xfrm>
              <a:off x="9390405" y="1889434"/>
              <a:ext cx="1097077" cy="543646"/>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9" name="Прямая со стрелкой 98"/>
            <p:cNvCxnSpPr>
              <a:cxnSpLocks/>
            </p:cNvCxnSpPr>
            <p:nvPr/>
          </p:nvCxnSpPr>
          <p:spPr bwMode="auto">
            <a:xfrm flipV="1">
              <a:off x="4946952" y="1889434"/>
              <a:ext cx="2278052" cy="16868"/>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0" name="Прямая со стрелкой 99"/>
            <p:cNvCxnSpPr>
              <a:cxnSpLocks/>
            </p:cNvCxnSpPr>
            <p:nvPr/>
          </p:nvCxnSpPr>
          <p:spPr bwMode="auto">
            <a:xfrm>
              <a:off x="4946952" y="2404821"/>
              <a:ext cx="2278050" cy="10226"/>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1" name="Прямая со стрелкой 100"/>
            <p:cNvCxnSpPr>
              <a:cxnSpLocks/>
            </p:cNvCxnSpPr>
            <p:nvPr/>
          </p:nvCxnSpPr>
          <p:spPr bwMode="auto">
            <a:xfrm>
              <a:off x="4942723" y="2917623"/>
              <a:ext cx="2282280" cy="11118"/>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2" name="Прямая со стрелкой 101"/>
            <p:cNvCxnSpPr>
              <a:cxnSpLocks/>
              <a:stCxn id="128" idx="1"/>
            </p:cNvCxnSpPr>
            <p:nvPr/>
          </p:nvCxnSpPr>
          <p:spPr bwMode="auto">
            <a:xfrm flipV="1">
              <a:off x="4942722" y="4005084"/>
              <a:ext cx="2315432" cy="13465"/>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3" name="Прямая со стрелкой 102"/>
            <p:cNvCxnSpPr>
              <a:cxnSpLocks/>
              <a:stCxn id="131" idx="1"/>
            </p:cNvCxnSpPr>
            <p:nvPr/>
          </p:nvCxnSpPr>
          <p:spPr bwMode="auto">
            <a:xfrm>
              <a:off x="4942722" y="4517069"/>
              <a:ext cx="2315430" cy="13628"/>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4" name="Прямая со стрелкой 103"/>
            <p:cNvCxnSpPr>
              <a:cxnSpLocks/>
              <a:stCxn id="137" idx="1"/>
            </p:cNvCxnSpPr>
            <p:nvPr/>
          </p:nvCxnSpPr>
          <p:spPr bwMode="auto">
            <a:xfrm flipV="1">
              <a:off x="4942722" y="5628067"/>
              <a:ext cx="2325592" cy="16137"/>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5" name="Прямая со стрелкой 104"/>
            <p:cNvCxnSpPr>
              <a:cxnSpLocks/>
              <a:stCxn id="140" idx="1"/>
            </p:cNvCxnSpPr>
            <p:nvPr/>
          </p:nvCxnSpPr>
          <p:spPr bwMode="auto">
            <a:xfrm>
              <a:off x="4942722" y="6142723"/>
              <a:ext cx="2325590" cy="10957"/>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6" name="Прямая со стрелкой 105"/>
            <p:cNvCxnSpPr>
              <a:cxnSpLocks/>
            </p:cNvCxnSpPr>
            <p:nvPr/>
          </p:nvCxnSpPr>
          <p:spPr bwMode="auto">
            <a:xfrm>
              <a:off x="9390403" y="2415047"/>
              <a:ext cx="985903" cy="456400"/>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7" name="Прямая со стрелкой 106"/>
            <p:cNvCxnSpPr>
              <a:cxnSpLocks/>
            </p:cNvCxnSpPr>
            <p:nvPr/>
          </p:nvCxnSpPr>
          <p:spPr bwMode="auto">
            <a:xfrm>
              <a:off x="9390404" y="2928741"/>
              <a:ext cx="985902" cy="447368"/>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8" name="Прямая со стрелкой 107"/>
            <p:cNvCxnSpPr>
              <a:cxnSpLocks/>
            </p:cNvCxnSpPr>
            <p:nvPr/>
          </p:nvCxnSpPr>
          <p:spPr bwMode="auto">
            <a:xfrm>
              <a:off x="9398969" y="4005085"/>
              <a:ext cx="1006964" cy="33432"/>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9" name="Прямая со стрелкой 108"/>
            <p:cNvCxnSpPr>
              <a:cxnSpLocks/>
            </p:cNvCxnSpPr>
            <p:nvPr/>
          </p:nvCxnSpPr>
          <p:spPr bwMode="auto">
            <a:xfrm>
              <a:off x="9390403" y="4517069"/>
              <a:ext cx="1015530" cy="13628"/>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0" name="Прямая со стрелкой 109"/>
            <p:cNvCxnSpPr>
              <a:cxnSpLocks/>
            </p:cNvCxnSpPr>
            <p:nvPr/>
          </p:nvCxnSpPr>
          <p:spPr bwMode="auto">
            <a:xfrm flipV="1">
              <a:off x="9410087" y="4787347"/>
              <a:ext cx="971260" cy="856857"/>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1" name="Прямая со стрелкой 110"/>
            <p:cNvCxnSpPr>
              <a:cxnSpLocks/>
            </p:cNvCxnSpPr>
            <p:nvPr/>
          </p:nvCxnSpPr>
          <p:spPr bwMode="auto">
            <a:xfrm flipV="1">
              <a:off x="9410087" y="5125799"/>
              <a:ext cx="1108831" cy="1014068"/>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12" name="Группа 111"/>
            <p:cNvGrpSpPr/>
            <p:nvPr/>
          </p:nvGrpSpPr>
          <p:grpSpPr bwMode="auto">
            <a:xfrm>
              <a:off x="2643069" y="1281806"/>
              <a:ext cx="2940963" cy="2016012"/>
              <a:chOff x="3208563" y="4514981"/>
              <a:chExt cx="1510393" cy="356390"/>
            </a:xfrm>
          </p:grpSpPr>
          <p:sp>
            <p:nvSpPr>
              <p:cNvPr id="113" name="Цилиндр 112"/>
              <p:cNvSpPr/>
              <p:nvPr/>
            </p:nvSpPr>
            <p:spPr bwMode="auto">
              <a:xfrm rot="5400000">
                <a:off x="3785564" y="3937980"/>
                <a:ext cx="356390" cy="1510393"/>
              </a:xfrm>
              <a:prstGeom prst="can">
                <a:avLst>
                  <a:gd name="adj" fmla="val 25000"/>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114" name="TextBox 113"/>
              <p:cNvSpPr txBox="1"/>
              <p:nvPr/>
            </p:nvSpPr>
            <p:spPr bwMode="auto">
              <a:xfrm>
                <a:off x="3368152" y="4516649"/>
                <a:ext cx="1118588" cy="75872"/>
              </a:xfrm>
              <a:prstGeom prst="rect">
                <a:avLst/>
              </a:prstGeom>
              <a:noFill/>
            </p:spPr>
            <p:txBody>
              <a:bodyPr wrap="square" rtlCol="0">
                <a:spAutoFit/>
              </a:bodyPr>
              <a:lstStyle/>
              <a:p>
                <a:pPr algn="ctr">
                  <a:defRPr/>
                </a:pPr>
                <a:r>
                  <a:rPr lang="en-US">
                    <a:solidFill>
                      <a:srgbClr val="002060"/>
                    </a:solidFill>
                  </a:rPr>
                  <a:t>Topic </a:t>
                </a:r>
                <a:r>
                  <a:rPr lang="en-US">
                    <a:solidFill>
                      <a:schemeClr val="accent5"/>
                    </a:solidFill>
                  </a:rPr>
                  <a:t>PINK</a:t>
                </a:r>
                <a:endParaRPr lang="ru-RU">
                  <a:solidFill>
                    <a:schemeClr val="accent5"/>
                  </a:solidFill>
                </a:endParaRPr>
              </a:p>
            </p:txBody>
          </p:sp>
        </p:grpSp>
        <p:grpSp>
          <p:nvGrpSpPr>
            <p:cNvPr id="115" name="Группа 114"/>
            <p:cNvGrpSpPr/>
            <p:nvPr/>
          </p:nvGrpSpPr>
          <p:grpSpPr bwMode="auto">
            <a:xfrm>
              <a:off x="2768830" y="3436818"/>
              <a:ext cx="2896482" cy="1478178"/>
              <a:chOff x="3115070" y="4502040"/>
              <a:chExt cx="1613980" cy="367101"/>
            </a:xfrm>
          </p:grpSpPr>
          <p:sp>
            <p:nvSpPr>
              <p:cNvPr id="116" name="Цилиндр 115"/>
              <p:cNvSpPr/>
              <p:nvPr/>
            </p:nvSpPr>
            <p:spPr bwMode="auto">
              <a:xfrm rot="5400000">
                <a:off x="3743863" y="3883956"/>
                <a:ext cx="356390" cy="1613980"/>
              </a:xfrm>
              <a:prstGeom prst="can">
                <a:avLst>
                  <a:gd name="adj" fmla="val 25000"/>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117" name="TextBox 116"/>
              <p:cNvSpPr txBox="1"/>
              <p:nvPr/>
            </p:nvSpPr>
            <p:spPr bwMode="auto">
              <a:xfrm>
                <a:off x="3368152" y="4502040"/>
                <a:ext cx="1118588" cy="87488"/>
              </a:xfrm>
              <a:prstGeom prst="rect">
                <a:avLst/>
              </a:prstGeom>
              <a:noFill/>
            </p:spPr>
            <p:txBody>
              <a:bodyPr wrap="square" rtlCol="0">
                <a:spAutoFit/>
              </a:bodyPr>
              <a:lstStyle/>
              <a:p>
                <a:pPr algn="ctr">
                  <a:defRPr/>
                </a:pPr>
                <a:r>
                  <a:rPr lang="en-US">
                    <a:solidFill>
                      <a:srgbClr val="002060"/>
                    </a:solidFill>
                  </a:rPr>
                  <a:t>Topic </a:t>
                </a:r>
                <a:r>
                  <a:rPr lang="en-US">
                    <a:solidFill>
                      <a:srgbClr val="FF0000"/>
                    </a:solidFill>
                  </a:rPr>
                  <a:t>RED</a:t>
                </a:r>
                <a:endParaRPr lang="ru-RU">
                  <a:solidFill>
                    <a:srgbClr val="FF0000"/>
                  </a:solidFill>
                </a:endParaRPr>
              </a:p>
            </p:txBody>
          </p:sp>
        </p:grpSp>
        <p:grpSp>
          <p:nvGrpSpPr>
            <p:cNvPr id="118" name="Группа 117"/>
            <p:cNvGrpSpPr/>
            <p:nvPr/>
          </p:nvGrpSpPr>
          <p:grpSpPr bwMode="auto">
            <a:xfrm>
              <a:off x="3036872" y="1721635"/>
              <a:ext cx="1910080" cy="375566"/>
              <a:chOff x="6096000" y="5096464"/>
              <a:chExt cx="1910080" cy="375566"/>
            </a:xfrm>
          </p:grpSpPr>
          <p:sp>
            <p:nvSpPr>
              <p:cNvPr id="119" name="Цилиндр 118"/>
              <p:cNvSpPr/>
              <p:nvPr/>
            </p:nvSpPr>
            <p:spPr bwMode="auto">
              <a:xfrm rot="5400000">
                <a:off x="6866374" y="4326090"/>
                <a:ext cx="369331" cy="1910080"/>
              </a:xfrm>
              <a:prstGeom prst="can">
                <a:avLst>
                  <a:gd name="adj" fmla="val 25000"/>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120" name="TextBox 119"/>
              <p:cNvSpPr txBox="1"/>
              <p:nvPr/>
            </p:nvSpPr>
            <p:spPr bwMode="auto">
              <a:xfrm>
                <a:off x="6428229" y="5102699"/>
                <a:ext cx="1237164" cy="369331"/>
              </a:xfrm>
              <a:prstGeom prst="rect">
                <a:avLst/>
              </a:prstGeom>
              <a:noFill/>
            </p:spPr>
            <p:txBody>
              <a:bodyPr wrap="square" rtlCol="0">
                <a:spAutoFit/>
              </a:bodyPr>
              <a:lstStyle/>
              <a:p>
                <a:pPr>
                  <a:defRPr/>
                </a:pPr>
                <a:r>
                  <a:rPr lang="en-US">
                    <a:solidFill>
                      <a:schemeClr val="accent5"/>
                    </a:solidFill>
                  </a:rPr>
                  <a:t>partition 0</a:t>
                </a:r>
                <a:endParaRPr lang="ru-RU">
                  <a:solidFill>
                    <a:schemeClr val="accent5"/>
                  </a:solidFill>
                </a:endParaRPr>
              </a:p>
            </p:txBody>
          </p:sp>
        </p:grpSp>
        <p:grpSp>
          <p:nvGrpSpPr>
            <p:cNvPr id="121" name="Группа 120"/>
            <p:cNvGrpSpPr/>
            <p:nvPr/>
          </p:nvGrpSpPr>
          <p:grpSpPr bwMode="auto">
            <a:xfrm>
              <a:off x="3036872" y="2220154"/>
              <a:ext cx="1910080" cy="375566"/>
              <a:chOff x="6096000" y="5096464"/>
              <a:chExt cx="1910080" cy="375566"/>
            </a:xfrm>
          </p:grpSpPr>
          <p:sp>
            <p:nvSpPr>
              <p:cNvPr id="122" name="Цилиндр 121"/>
              <p:cNvSpPr/>
              <p:nvPr/>
            </p:nvSpPr>
            <p:spPr bwMode="auto">
              <a:xfrm rot="5400000">
                <a:off x="6866374" y="4326090"/>
                <a:ext cx="369331" cy="1910080"/>
              </a:xfrm>
              <a:prstGeom prst="can">
                <a:avLst>
                  <a:gd name="adj" fmla="val 25000"/>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123" name="TextBox 122"/>
              <p:cNvSpPr txBox="1"/>
              <p:nvPr/>
            </p:nvSpPr>
            <p:spPr bwMode="auto">
              <a:xfrm>
                <a:off x="6428229" y="5102699"/>
                <a:ext cx="1237164" cy="369331"/>
              </a:xfrm>
              <a:prstGeom prst="rect">
                <a:avLst/>
              </a:prstGeom>
              <a:noFill/>
            </p:spPr>
            <p:txBody>
              <a:bodyPr wrap="square" rtlCol="0">
                <a:spAutoFit/>
              </a:bodyPr>
              <a:lstStyle/>
              <a:p>
                <a:pPr>
                  <a:defRPr/>
                </a:pPr>
                <a:r>
                  <a:rPr lang="en-US">
                    <a:solidFill>
                      <a:schemeClr val="accent5"/>
                    </a:solidFill>
                  </a:rPr>
                  <a:t>partition 1</a:t>
                </a:r>
                <a:endParaRPr lang="ru-RU">
                  <a:solidFill>
                    <a:schemeClr val="accent5"/>
                  </a:solidFill>
                </a:endParaRPr>
              </a:p>
            </p:txBody>
          </p:sp>
        </p:grpSp>
        <p:grpSp>
          <p:nvGrpSpPr>
            <p:cNvPr id="124" name="Группа 123"/>
            <p:cNvGrpSpPr/>
            <p:nvPr/>
          </p:nvGrpSpPr>
          <p:grpSpPr bwMode="auto">
            <a:xfrm>
              <a:off x="3032643" y="2732956"/>
              <a:ext cx="1910080" cy="375566"/>
              <a:chOff x="6096000" y="5096464"/>
              <a:chExt cx="1910080" cy="375566"/>
            </a:xfrm>
          </p:grpSpPr>
          <p:sp>
            <p:nvSpPr>
              <p:cNvPr id="125" name="Цилиндр 124"/>
              <p:cNvSpPr/>
              <p:nvPr/>
            </p:nvSpPr>
            <p:spPr bwMode="auto">
              <a:xfrm rot="5400000">
                <a:off x="6866374" y="4326090"/>
                <a:ext cx="369331" cy="1910080"/>
              </a:xfrm>
              <a:prstGeom prst="can">
                <a:avLst>
                  <a:gd name="adj" fmla="val 25000"/>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126" name="TextBox 125"/>
              <p:cNvSpPr txBox="1"/>
              <p:nvPr/>
            </p:nvSpPr>
            <p:spPr bwMode="auto">
              <a:xfrm>
                <a:off x="6428229" y="5102699"/>
                <a:ext cx="1237164" cy="369331"/>
              </a:xfrm>
              <a:prstGeom prst="rect">
                <a:avLst/>
              </a:prstGeom>
              <a:noFill/>
            </p:spPr>
            <p:txBody>
              <a:bodyPr wrap="square" rtlCol="0">
                <a:spAutoFit/>
              </a:bodyPr>
              <a:lstStyle/>
              <a:p>
                <a:pPr>
                  <a:defRPr/>
                </a:pPr>
                <a:r>
                  <a:rPr lang="en-US">
                    <a:solidFill>
                      <a:schemeClr val="accent5"/>
                    </a:solidFill>
                  </a:rPr>
                  <a:t>partition 2</a:t>
                </a:r>
                <a:endParaRPr lang="ru-RU">
                  <a:solidFill>
                    <a:schemeClr val="accent5"/>
                  </a:solidFill>
                </a:endParaRPr>
              </a:p>
            </p:txBody>
          </p:sp>
        </p:grpSp>
        <p:grpSp>
          <p:nvGrpSpPr>
            <p:cNvPr id="127" name="Группа 126"/>
            <p:cNvGrpSpPr/>
            <p:nvPr/>
          </p:nvGrpSpPr>
          <p:grpSpPr bwMode="auto">
            <a:xfrm>
              <a:off x="3032642" y="3833883"/>
              <a:ext cx="1910080" cy="375566"/>
              <a:chOff x="6096000" y="5096464"/>
              <a:chExt cx="1910080" cy="375566"/>
            </a:xfrm>
          </p:grpSpPr>
          <p:sp>
            <p:nvSpPr>
              <p:cNvPr id="128" name="Цилиндр 127"/>
              <p:cNvSpPr/>
              <p:nvPr/>
            </p:nvSpPr>
            <p:spPr bwMode="auto">
              <a:xfrm rot="5400000">
                <a:off x="6866374" y="4326090"/>
                <a:ext cx="369331" cy="1910080"/>
              </a:xfrm>
              <a:prstGeom prst="can">
                <a:avLst>
                  <a:gd name="adj" fmla="val 25000"/>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solidFill>
                    <a:srgbClr val="FF0000"/>
                  </a:solidFill>
                </a:endParaRPr>
              </a:p>
            </p:txBody>
          </p:sp>
          <p:sp>
            <p:nvSpPr>
              <p:cNvPr id="129" name="TextBox 128"/>
              <p:cNvSpPr txBox="1"/>
              <p:nvPr/>
            </p:nvSpPr>
            <p:spPr bwMode="auto">
              <a:xfrm>
                <a:off x="6428229" y="5102699"/>
                <a:ext cx="1237164" cy="369331"/>
              </a:xfrm>
              <a:prstGeom prst="rect">
                <a:avLst/>
              </a:prstGeom>
              <a:noFill/>
            </p:spPr>
            <p:txBody>
              <a:bodyPr wrap="square" rtlCol="0">
                <a:spAutoFit/>
              </a:bodyPr>
              <a:lstStyle/>
              <a:p>
                <a:pPr>
                  <a:defRPr/>
                </a:pPr>
                <a:r>
                  <a:rPr lang="en-US">
                    <a:solidFill>
                      <a:srgbClr val="FF0000"/>
                    </a:solidFill>
                  </a:rPr>
                  <a:t>partition 0</a:t>
                </a:r>
                <a:endParaRPr lang="ru-RU">
                  <a:solidFill>
                    <a:srgbClr val="FF0000"/>
                  </a:solidFill>
                </a:endParaRPr>
              </a:p>
            </p:txBody>
          </p:sp>
        </p:grpSp>
        <p:grpSp>
          <p:nvGrpSpPr>
            <p:cNvPr id="130" name="Группа 129"/>
            <p:cNvGrpSpPr/>
            <p:nvPr/>
          </p:nvGrpSpPr>
          <p:grpSpPr bwMode="auto">
            <a:xfrm>
              <a:off x="3032642" y="4332402"/>
              <a:ext cx="1910080" cy="375566"/>
              <a:chOff x="6096000" y="5096464"/>
              <a:chExt cx="1910080" cy="375566"/>
            </a:xfrm>
          </p:grpSpPr>
          <p:sp>
            <p:nvSpPr>
              <p:cNvPr id="131" name="Цилиндр 130"/>
              <p:cNvSpPr/>
              <p:nvPr/>
            </p:nvSpPr>
            <p:spPr bwMode="auto">
              <a:xfrm rot="5400000">
                <a:off x="6866374" y="4326090"/>
                <a:ext cx="369331" cy="1910080"/>
              </a:xfrm>
              <a:prstGeom prst="can">
                <a:avLst>
                  <a:gd name="adj" fmla="val 25000"/>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solidFill>
                    <a:srgbClr val="FF0000"/>
                  </a:solidFill>
                </a:endParaRPr>
              </a:p>
            </p:txBody>
          </p:sp>
          <p:sp>
            <p:nvSpPr>
              <p:cNvPr id="132" name="TextBox 131"/>
              <p:cNvSpPr txBox="1"/>
              <p:nvPr/>
            </p:nvSpPr>
            <p:spPr bwMode="auto">
              <a:xfrm>
                <a:off x="6428229" y="5102699"/>
                <a:ext cx="1237164" cy="369331"/>
              </a:xfrm>
              <a:prstGeom prst="rect">
                <a:avLst/>
              </a:prstGeom>
              <a:noFill/>
            </p:spPr>
            <p:txBody>
              <a:bodyPr wrap="square" rtlCol="0">
                <a:spAutoFit/>
              </a:bodyPr>
              <a:lstStyle/>
              <a:p>
                <a:pPr>
                  <a:defRPr/>
                </a:pPr>
                <a:r>
                  <a:rPr lang="en-US">
                    <a:solidFill>
                      <a:srgbClr val="FF0000"/>
                    </a:solidFill>
                  </a:rPr>
                  <a:t>partition 1</a:t>
                </a:r>
                <a:endParaRPr lang="ru-RU">
                  <a:solidFill>
                    <a:srgbClr val="FF0000"/>
                  </a:solidFill>
                </a:endParaRPr>
              </a:p>
            </p:txBody>
          </p:sp>
        </p:grpSp>
        <p:grpSp>
          <p:nvGrpSpPr>
            <p:cNvPr id="133" name="Группа 132"/>
            <p:cNvGrpSpPr/>
            <p:nvPr/>
          </p:nvGrpSpPr>
          <p:grpSpPr bwMode="auto">
            <a:xfrm>
              <a:off x="2764428" y="5065312"/>
              <a:ext cx="2896482" cy="1435055"/>
              <a:chOff x="3115070" y="4502040"/>
              <a:chExt cx="1613980" cy="367101"/>
            </a:xfrm>
          </p:grpSpPr>
          <p:sp>
            <p:nvSpPr>
              <p:cNvPr id="134" name="Цилиндр 133"/>
              <p:cNvSpPr/>
              <p:nvPr/>
            </p:nvSpPr>
            <p:spPr bwMode="auto">
              <a:xfrm rot="5400000">
                <a:off x="3743863" y="3883956"/>
                <a:ext cx="356390" cy="1613980"/>
              </a:xfrm>
              <a:prstGeom prst="can">
                <a:avLst>
                  <a:gd name="adj" fmla="val 25000"/>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135" name="TextBox 134"/>
              <p:cNvSpPr txBox="1"/>
              <p:nvPr/>
            </p:nvSpPr>
            <p:spPr bwMode="auto">
              <a:xfrm>
                <a:off x="3368152" y="4502040"/>
                <a:ext cx="1118588" cy="94479"/>
              </a:xfrm>
              <a:prstGeom prst="rect">
                <a:avLst/>
              </a:prstGeom>
              <a:noFill/>
            </p:spPr>
            <p:txBody>
              <a:bodyPr wrap="square" rtlCol="0">
                <a:spAutoFit/>
              </a:bodyPr>
              <a:lstStyle/>
              <a:p>
                <a:pPr algn="ctr">
                  <a:defRPr/>
                </a:pPr>
                <a:r>
                  <a:rPr lang="en-US">
                    <a:solidFill>
                      <a:srgbClr val="002060"/>
                    </a:solidFill>
                  </a:rPr>
                  <a:t>Topic </a:t>
                </a:r>
                <a:r>
                  <a:rPr lang="en-US">
                    <a:solidFill>
                      <a:srgbClr val="FFC000"/>
                    </a:solidFill>
                  </a:rPr>
                  <a:t>ORANGE</a:t>
                </a:r>
                <a:endParaRPr lang="ru-RU">
                  <a:solidFill>
                    <a:srgbClr val="FFC000"/>
                  </a:solidFill>
                </a:endParaRPr>
              </a:p>
            </p:txBody>
          </p:sp>
        </p:grpSp>
        <p:grpSp>
          <p:nvGrpSpPr>
            <p:cNvPr id="136" name="Группа 135"/>
            <p:cNvGrpSpPr/>
            <p:nvPr/>
          </p:nvGrpSpPr>
          <p:grpSpPr bwMode="auto">
            <a:xfrm>
              <a:off x="3032642" y="5459537"/>
              <a:ext cx="1910080" cy="375566"/>
              <a:chOff x="6096000" y="5096464"/>
              <a:chExt cx="1910080" cy="375566"/>
            </a:xfrm>
          </p:grpSpPr>
          <p:sp>
            <p:nvSpPr>
              <p:cNvPr id="137" name="Цилиндр 136"/>
              <p:cNvSpPr/>
              <p:nvPr/>
            </p:nvSpPr>
            <p:spPr bwMode="auto">
              <a:xfrm rot="5400000">
                <a:off x="6866374" y="4326090"/>
                <a:ext cx="369331" cy="1910080"/>
              </a:xfrm>
              <a:prstGeom prst="can">
                <a:avLst>
                  <a:gd name="adj" fmla="val 25000"/>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solidFill>
                    <a:srgbClr val="FFC000"/>
                  </a:solidFill>
                </a:endParaRPr>
              </a:p>
            </p:txBody>
          </p:sp>
          <p:sp>
            <p:nvSpPr>
              <p:cNvPr id="138" name="TextBox 137"/>
              <p:cNvSpPr txBox="1"/>
              <p:nvPr/>
            </p:nvSpPr>
            <p:spPr bwMode="auto">
              <a:xfrm>
                <a:off x="6428229" y="5102699"/>
                <a:ext cx="1237164" cy="369331"/>
              </a:xfrm>
              <a:prstGeom prst="rect">
                <a:avLst/>
              </a:prstGeom>
              <a:noFill/>
            </p:spPr>
            <p:txBody>
              <a:bodyPr wrap="square" rtlCol="0">
                <a:spAutoFit/>
              </a:bodyPr>
              <a:lstStyle/>
              <a:p>
                <a:pPr>
                  <a:defRPr/>
                </a:pPr>
                <a:r>
                  <a:rPr lang="en-US">
                    <a:solidFill>
                      <a:srgbClr val="FFC000"/>
                    </a:solidFill>
                  </a:rPr>
                  <a:t>partition 0</a:t>
                </a:r>
                <a:endParaRPr lang="ru-RU">
                  <a:solidFill>
                    <a:srgbClr val="FFC000"/>
                  </a:solidFill>
                </a:endParaRPr>
              </a:p>
            </p:txBody>
          </p:sp>
        </p:grpSp>
        <p:grpSp>
          <p:nvGrpSpPr>
            <p:cNvPr id="139" name="Группа 138"/>
            <p:cNvGrpSpPr/>
            <p:nvPr/>
          </p:nvGrpSpPr>
          <p:grpSpPr bwMode="auto">
            <a:xfrm>
              <a:off x="3032642" y="5958056"/>
              <a:ext cx="1910080" cy="375566"/>
              <a:chOff x="6096000" y="5096464"/>
              <a:chExt cx="1910080" cy="375566"/>
            </a:xfrm>
          </p:grpSpPr>
          <p:sp>
            <p:nvSpPr>
              <p:cNvPr id="140" name="Цилиндр 139"/>
              <p:cNvSpPr/>
              <p:nvPr/>
            </p:nvSpPr>
            <p:spPr bwMode="auto">
              <a:xfrm rot="5400000">
                <a:off x="6866374" y="4326090"/>
                <a:ext cx="369331" cy="1910080"/>
              </a:xfrm>
              <a:prstGeom prst="can">
                <a:avLst>
                  <a:gd name="adj" fmla="val 25000"/>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solidFill>
                    <a:srgbClr val="FFC000"/>
                  </a:solidFill>
                </a:endParaRPr>
              </a:p>
            </p:txBody>
          </p:sp>
          <p:sp>
            <p:nvSpPr>
              <p:cNvPr id="141" name="TextBox 140"/>
              <p:cNvSpPr txBox="1"/>
              <p:nvPr/>
            </p:nvSpPr>
            <p:spPr bwMode="auto">
              <a:xfrm>
                <a:off x="6428229" y="5102699"/>
                <a:ext cx="1237164" cy="369331"/>
              </a:xfrm>
              <a:prstGeom prst="rect">
                <a:avLst/>
              </a:prstGeom>
              <a:noFill/>
            </p:spPr>
            <p:txBody>
              <a:bodyPr wrap="square" rtlCol="0">
                <a:spAutoFit/>
              </a:bodyPr>
              <a:lstStyle/>
              <a:p>
                <a:pPr>
                  <a:defRPr/>
                </a:pPr>
                <a:r>
                  <a:rPr lang="en-US">
                    <a:solidFill>
                      <a:srgbClr val="FFC000"/>
                    </a:solidFill>
                  </a:rPr>
                  <a:t>partition 1</a:t>
                </a:r>
                <a:endParaRPr lang="ru-RU">
                  <a:solidFill>
                    <a:srgbClr val="FFC000"/>
                  </a:solidFill>
                </a:endParaRPr>
              </a:p>
            </p:txBody>
          </p:sp>
        </p:grpSp>
        <p:cxnSp>
          <p:nvCxnSpPr>
            <p:cNvPr id="142" name="Прямая со стрелкой 141"/>
            <p:cNvCxnSpPr>
              <a:cxnSpLocks/>
              <a:endCxn id="119" idx="3"/>
            </p:cNvCxnSpPr>
            <p:nvPr/>
          </p:nvCxnSpPr>
          <p:spPr bwMode="auto">
            <a:xfrm flipV="1">
              <a:off x="2369154" y="1906302"/>
              <a:ext cx="667717" cy="477716"/>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3" name="Прямая со стрелкой 142"/>
            <p:cNvCxnSpPr>
              <a:cxnSpLocks/>
              <a:endCxn id="122" idx="3"/>
            </p:cNvCxnSpPr>
            <p:nvPr/>
          </p:nvCxnSpPr>
          <p:spPr bwMode="auto">
            <a:xfrm>
              <a:off x="2369154" y="2395796"/>
              <a:ext cx="667717" cy="9025"/>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4" name="Прямая со стрелкой 143"/>
            <p:cNvCxnSpPr>
              <a:cxnSpLocks/>
              <a:endCxn id="125" idx="3"/>
            </p:cNvCxnSpPr>
            <p:nvPr/>
          </p:nvCxnSpPr>
          <p:spPr bwMode="auto">
            <a:xfrm>
              <a:off x="2382874" y="2402030"/>
              <a:ext cx="649769" cy="515593"/>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5" name="Прямая со стрелкой 144"/>
            <p:cNvCxnSpPr>
              <a:cxnSpLocks/>
              <a:endCxn id="128" idx="3"/>
            </p:cNvCxnSpPr>
            <p:nvPr/>
          </p:nvCxnSpPr>
          <p:spPr bwMode="auto">
            <a:xfrm flipV="1">
              <a:off x="2317809" y="4018550"/>
              <a:ext cx="714833" cy="209744"/>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6" name="Прямая со стрелкой 145"/>
            <p:cNvCxnSpPr>
              <a:cxnSpLocks/>
              <a:endCxn id="131" idx="3"/>
            </p:cNvCxnSpPr>
            <p:nvPr/>
          </p:nvCxnSpPr>
          <p:spPr bwMode="auto">
            <a:xfrm>
              <a:off x="2331528" y="4246306"/>
              <a:ext cx="701114" cy="270763"/>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7" name="Прямая со стрелкой 146"/>
            <p:cNvCxnSpPr>
              <a:cxnSpLocks/>
              <a:endCxn id="137" idx="3"/>
            </p:cNvCxnSpPr>
            <p:nvPr/>
          </p:nvCxnSpPr>
          <p:spPr bwMode="auto">
            <a:xfrm flipV="1">
              <a:off x="2411160" y="5644204"/>
              <a:ext cx="621482" cy="218874"/>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8" name="Прямая со стрелкой 147"/>
            <p:cNvCxnSpPr>
              <a:cxnSpLocks/>
              <a:endCxn id="140" idx="3"/>
            </p:cNvCxnSpPr>
            <p:nvPr/>
          </p:nvCxnSpPr>
          <p:spPr bwMode="auto">
            <a:xfrm>
              <a:off x="2424879" y="5881090"/>
              <a:ext cx="607763" cy="261633"/>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sp>
          <p:nvSpPr>
            <p:cNvPr id="149" name="Прямоугольник 148"/>
            <p:cNvSpPr/>
            <p:nvPr/>
          </p:nvSpPr>
          <p:spPr bwMode="auto">
            <a:xfrm>
              <a:off x="282562" y="1100849"/>
              <a:ext cx="1254751" cy="5563206"/>
            </a:xfrm>
            <a:prstGeom prst="rect">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defRPr/>
              </a:pPr>
              <a:r>
                <a:rPr lang="en-US">
                  <a:solidFill>
                    <a:srgbClr val="002060"/>
                  </a:solidFill>
                </a:rPr>
                <a:t>Producers</a:t>
              </a:r>
              <a:endParaRPr lang="ru-RU">
                <a:solidFill>
                  <a:srgbClr val="002060"/>
                </a:solidFill>
              </a:endParaRPr>
            </a:p>
          </p:txBody>
        </p:sp>
        <p:sp>
          <p:nvSpPr>
            <p:cNvPr id="150" name="Прямоугольник 149"/>
            <p:cNvSpPr/>
            <p:nvPr/>
          </p:nvSpPr>
          <p:spPr bwMode="auto">
            <a:xfrm>
              <a:off x="7244830" y="1100848"/>
              <a:ext cx="2154139" cy="5514637"/>
            </a:xfrm>
            <a:prstGeom prst="rect">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defRPr/>
              </a:pPr>
              <a:r>
                <a:rPr lang="en-US">
                  <a:solidFill>
                    <a:srgbClr val="002060"/>
                  </a:solidFill>
                </a:rPr>
                <a:t>Consumers</a:t>
              </a:r>
              <a:endParaRPr lang="ru-RU">
                <a:solidFill>
                  <a:srgbClr val="002060"/>
                </a:solidFill>
              </a:endParaRPr>
            </a:p>
          </p:txBody>
        </p:sp>
        <p:grpSp>
          <p:nvGrpSpPr>
            <p:cNvPr id="151" name="Группа 150"/>
            <p:cNvGrpSpPr/>
            <p:nvPr/>
          </p:nvGrpSpPr>
          <p:grpSpPr bwMode="auto">
            <a:xfrm>
              <a:off x="10376306" y="2294605"/>
              <a:ext cx="1533132" cy="2928531"/>
              <a:chOff x="10376306" y="2294605"/>
              <a:chExt cx="1533132" cy="2928531"/>
            </a:xfrm>
          </p:grpSpPr>
          <p:pic>
            <p:nvPicPr>
              <p:cNvPr id="152" name="Рисунок 151"/>
              <p:cNvPicPr>
                <a:picLocks noChangeAspect="1"/>
              </p:cNvPicPr>
              <p:nvPr/>
            </p:nvPicPr>
            <p:blipFill>
              <a:blip r:embed="rId3"/>
              <a:stretch/>
            </p:blipFill>
            <p:spPr bwMode="auto">
              <a:xfrm>
                <a:off x="10791027" y="2535073"/>
                <a:ext cx="416839" cy="242495"/>
              </a:xfrm>
              <a:prstGeom prst="rect">
                <a:avLst/>
              </a:prstGeom>
            </p:spPr>
          </p:pic>
          <p:sp>
            <p:nvSpPr>
              <p:cNvPr id="153" name="Цилиндр 152"/>
              <p:cNvSpPr/>
              <p:nvPr/>
            </p:nvSpPr>
            <p:spPr bwMode="auto">
              <a:xfrm>
                <a:off x="10381349" y="2294605"/>
                <a:ext cx="1515466" cy="2928531"/>
              </a:xfrm>
              <a:prstGeom prst="can">
                <a:avLst>
                  <a:gd name="adj" fmla="val 37287"/>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154" name="TextBox 153"/>
              <p:cNvSpPr txBox="1"/>
              <p:nvPr/>
            </p:nvSpPr>
            <p:spPr bwMode="auto">
              <a:xfrm>
                <a:off x="10376306" y="3671623"/>
                <a:ext cx="1533132" cy="369332"/>
              </a:xfrm>
              <a:prstGeom prst="rect">
                <a:avLst/>
              </a:prstGeom>
              <a:noFill/>
            </p:spPr>
            <p:txBody>
              <a:bodyPr wrap="square" rtlCol="0">
                <a:spAutoFit/>
              </a:bodyPr>
              <a:lstStyle/>
              <a:p>
                <a:pPr algn="ctr">
                  <a:defRPr/>
                </a:pPr>
                <a:r>
                  <a:rPr lang="en-US">
                    <a:solidFill>
                      <a:srgbClr val="002060"/>
                    </a:solidFill>
                  </a:rPr>
                  <a:t>Database</a:t>
                </a:r>
                <a:endParaRPr lang="ru-RU">
                  <a:solidFill>
                    <a:srgbClr val="002060"/>
                  </a:solidFill>
                </a:endParaRPr>
              </a:p>
            </p:txBody>
          </p:sp>
          <p:pic>
            <p:nvPicPr>
              <p:cNvPr id="155" name="Рисунок 154"/>
              <p:cNvPicPr>
                <a:picLocks noChangeAspect="1"/>
              </p:cNvPicPr>
              <p:nvPr/>
            </p:nvPicPr>
            <p:blipFill>
              <a:blip r:embed="rId3"/>
              <a:stretch/>
            </p:blipFill>
            <p:spPr bwMode="auto">
              <a:xfrm>
                <a:off x="10719740" y="2366332"/>
                <a:ext cx="416839" cy="242495"/>
              </a:xfrm>
              <a:prstGeom prst="rect">
                <a:avLst/>
              </a:prstGeom>
            </p:spPr>
          </p:pic>
          <p:pic>
            <p:nvPicPr>
              <p:cNvPr id="156" name="Рисунок 155"/>
              <p:cNvPicPr>
                <a:picLocks noChangeAspect="1"/>
              </p:cNvPicPr>
              <p:nvPr/>
            </p:nvPicPr>
            <p:blipFill>
              <a:blip r:embed="rId3"/>
              <a:stretch/>
            </p:blipFill>
            <p:spPr bwMode="auto">
              <a:xfrm>
                <a:off x="11142599" y="2537311"/>
                <a:ext cx="416839" cy="242495"/>
              </a:xfrm>
              <a:prstGeom prst="rect">
                <a:avLst/>
              </a:prstGeom>
            </p:spPr>
          </p:pic>
          <p:pic>
            <p:nvPicPr>
              <p:cNvPr id="157" name="Рисунок 156"/>
              <p:cNvPicPr>
                <a:picLocks noChangeAspect="1"/>
              </p:cNvPicPr>
              <p:nvPr/>
            </p:nvPicPr>
            <p:blipFill>
              <a:blip r:embed="rId3"/>
              <a:stretch/>
            </p:blipFill>
            <p:spPr bwMode="auto">
              <a:xfrm>
                <a:off x="11023818" y="2350171"/>
                <a:ext cx="416839" cy="242495"/>
              </a:xfrm>
              <a:prstGeom prst="rect">
                <a:avLst/>
              </a:prstGeom>
            </p:spPr>
          </p:pic>
          <p:pic>
            <p:nvPicPr>
              <p:cNvPr id="158" name="Рисунок 157"/>
              <p:cNvPicPr>
                <a:picLocks noChangeAspect="1"/>
              </p:cNvPicPr>
              <p:nvPr/>
            </p:nvPicPr>
            <p:blipFill>
              <a:blip r:embed="rId3"/>
              <a:stretch/>
            </p:blipFill>
            <p:spPr bwMode="auto">
              <a:xfrm>
                <a:off x="11298217" y="2437696"/>
                <a:ext cx="416839" cy="242495"/>
              </a:xfrm>
              <a:prstGeom prst="rect">
                <a:avLst/>
              </a:prstGeom>
            </p:spPr>
          </p:pic>
          <p:pic>
            <p:nvPicPr>
              <p:cNvPr id="159" name="Рисунок 158"/>
              <p:cNvPicPr>
                <a:picLocks noChangeAspect="1"/>
              </p:cNvPicPr>
              <p:nvPr/>
            </p:nvPicPr>
            <p:blipFill>
              <a:blip r:embed="rId3"/>
              <a:stretch/>
            </p:blipFill>
            <p:spPr bwMode="auto">
              <a:xfrm>
                <a:off x="10518918" y="2472958"/>
                <a:ext cx="416839" cy="242495"/>
              </a:xfrm>
              <a:prstGeom prst="rect">
                <a:avLst/>
              </a:prstGeom>
            </p:spPr>
          </p:pic>
        </p:grpSp>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7830731" y="1483477"/>
            <a:ext cx="985902" cy="1888263"/>
          </p:xfrm>
          <a:graphic>
            <a:graphicData uri="http://schemas.openxmlformats.org/presentationml/2006/ole">
              <p:oleObj name="oleObj" r:id="rId5" imgW="9548495" imgH="18335625" progId="">
                <p:embed/>
                <p:pic>
                  <p:nvPicPr>
                    <p:cNvPr id="6" name="Объект 5"/>
                    <p:cNvPicPr/>
                    <p:nvPr/>
                  </p:nvPicPr>
                  <p:blipFill>
                    <a:blip r:embed="rId4"/>
                    <a:stretch/>
                  </p:blipFill>
                  <p:spPr bwMode="auto">
                    <a:xfrm>
                      <a:off x="7830731" y="1483477"/>
                      <a:ext cx="985902" cy="1888263"/>
                    </a:xfrm>
                    <a:prstGeom prst="rect">
                      <a:avLst/>
                    </a:prstGeom>
                  </p:spPr>
                </p:pic>
              </p:oleObj>
            </a:graphicData>
          </a:graphic>
        </p:graphicFrame>
        <p:pic>
          <p:nvPicPr>
            <p:cNvPr id="161" name="Picture 2"/>
            <p:cNvPicPr>
              <a:picLocks noChangeAspect="1" noChangeArrowheads="1"/>
            </p:cNvPicPr>
            <p:nvPr/>
          </p:nvPicPr>
          <p:blipFill>
            <a:blip r:embed="rId6"/>
            <a:stretch/>
          </p:blipFill>
          <p:spPr bwMode="auto">
            <a:xfrm>
              <a:off x="7716495" y="3678831"/>
              <a:ext cx="1224132" cy="1224132"/>
            </a:xfrm>
            <a:prstGeom prst="rect">
              <a:avLst/>
            </a:prstGeom>
            <a:noFill/>
          </p:spPr>
        </p:pic>
        <p:pic>
          <p:nvPicPr>
            <p:cNvPr id="162" name="Picture 2" descr="питон бесплатно значок из Super Flat Remix V1.08 Apps"/>
            <p:cNvPicPr>
              <a:picLocks noChangeAspect="1" noChangeArrowheads="1"/>
            </p:cNvPicPr>
            <p:nvPr/>
          </p:nvPicPr>
          <p:blipFill>
            <a:blip r:embed="rId7"/>
            <a:stretch/>
          </p:blipFill>
          <p:spPr bwMode="auto">
            <a:xfrm>
              <a:off x="7728939" y="5187820"/>
              <a:ext cx="1224132" cy="1224132"/>
            </a:xfrm>
            <a:prstGeom prst="rect">
              <a:avLst/>
            </a:prstGeom>
            <a:noFill/>
          </p:spPr>
        </p:pic>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Kafka</a:t>
            </a:r>
            <a:endParaRPr lang="ru-RU">
              <a:solidFill>
                <a:srgbClr val="002060"/>
              </a:solidFill>
              <a:latin typeface="+mn-lt"/>
              <a:cs typeface="Times New Roman"/>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just">
              <a:spcBef>
                <a:spcPts val="0"/>
              </a:spcBef>
              <a:spcAft>
                <a:spcPts val="600"/>
              </a:spcAft>
              <a:buNone/>
              <a:defRPr/>
            </a:pPr>
            <a:r>
              <a:rPr lang="ru-RU" sz="2000">
                <a:solidFill>
                  <a:srgbClr val="002060"/>
                </a:solidFill>
                <a:latin typeface="+mn-lt"/>
              </a:rPr>
              <a:t>Сообщения прилетают в топик и распределяются </a:t>
            </a:r>
            <a:r>
              <a:rPr lang="en-US" sz="2000">
                <a:solidFill>
                  <a:srgbClr val="002060"/>
                </a:solidFill>
                <a:latin typeface="+mn-lt"/>
              </a:rPr>
              <a:t>Kafka</a:t>
            </a:r>
            <a:r>
              <a:rPr lang="ru-RU" sz="2000">
                <a:solidFill>
                  <a:srgbClr val="002060"/>
                </a:solidFill>
                <a:latin typeface="+mn-lt"/>
              </a:rPr>
              <a:t> по партициям, занимая последовательные оффсеты, т.е. смещения, в этих партициях. У каждого сообщения – свой оффсет. Очередное сообщение считывается консюмером из партиции по текущему оффсету. Текущий оффсет – единственный на партицию – это как позиция в файле, с которой идет чтение. Чтоб не считывать одно и то же сообщение повторно, консюмер должен сдвигать текущий оффсет в партиции. Эта операция называется коммитом. При помощи коммита консюмер как бы говорит </a:t>
            </a:r>
            <a:r>
              <a:rPr lang="en-US" sz="2000">
                <a:solidFill>
                  <a:srgbClr val="002060"/>
                </a:solidFill>
                <a:latin typeface="+mn-lt"/>
              </a:rPr>
              <a:t>Kafka</a:t>
            </a:r>
            <a:r>
              <a:rPr lang="ru-RU" sz="2000">
                <a:solidFill>
                  <a:srgbClr val="002060"/>
                </a:solidFill>
                <a:latin typeface="+mn-lt"/>
              </a:rPr>
              <a:t>: с этим сообщением я разобрался, в следующий раз присылай новое.</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Kafka</a:t>
            </a:r>
            <a:endParaRPr lang="ru-RU">
              <a:solidFill>
                <a:srgbClr val="002060"/>
              </a:solidFill>
              <a:latin typeface="+mn-lt"/>
              <a:cs typeface="Times New Roman"/>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just">
              <a:spcBef>
                <a:spcPts val="0"/>
              </a:spcBef>
              <a:spcAft>
                <a:spcPts val="600"/>
              </a:spcAft>
              <a:buFontTx/>
              <a:buNone/>
              <a:defRPr/>
            </a:pPr>
            <a:endParaRPr lang="ru-RU" sz="2000">
              <a:solidFill>
                <a:srgbClr val="002060"/>
              </a:solidFill>
              <a:latin typeface="+mn-lt"/>
            </a:endParaRPr>
          </a:p>
        </p:txBody>
      </p:sp>
      <p:grpSp>
        <p:nvGrpSpPr>
          <p:cNvPr id="3" name="Группа 2"/>
          <p:cNvGrpSpPr/>
          <p:nvPr/>
        </p:nvGrpSpPr>
        <p:grpSpPr bwMode="auto">
          <a:xfrm>
            <a:off x="381966" y="1323574"/>
            <a:ext cx="11344731" cy="4546105"/>
            <a:chOff x="399994" y="1406302"/>
            <a:chExt cx="11456181" cy="4674135"/>
          </a:xfrm>
        </p:grpSpPr>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7985104" y="2811421"/>
            <a:ext cx="458385" cy="303749"/>
          </p:xfrm>
          <a:graphic>
            <a:graphicData uri="http://schemas.openxmlformats.org/presentationml/2006/ole">
              <p:oleObj name="oleObj" r:id="rId3" imgW="789940" imgH="523240" progId="">
                <p:embed/>
                <p:pic>
                  <p:nvPicPr>
                    <p:cNvPr id="158" name="Объект 157"/>
                    <p:cNvPicPr/>
                    <p:nvPr/>
                  </p:nvPicPr>
                  <p:blipFill>
                    <a:blip r:embed="rId2"/>
                    <a:stretch/>
                  </p:blipFill>
                  <p:spPr bwMode="auto">
                    <a:xfrm>
                      <a:off x="7985104" y="2811421"/>
                      <a:ext cx="458385" cy="303749"/>
                    </a:xfrm>
                    <a:prstGeom prst="rect">
                      <a:avLst/>
                    </a:prstGeom>
                  </p:spPr>
                </p:pic>
              </p:oleObj>
            </a:graphicData>
          </a:graphic>
        </p:graphicFrame>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9162350" y="2804464"/>
            <a:ext cx="523875" cy="438149"/>
          </p:xfrm>
          <a:graphic>
            <a:graphicData uri="http://schemas.openxmlformats.org/presentationml/2006/ole">
              <p:oleObj name="oleObj" r:id="rId5" imgW="523240" imgH="437515" progId="">
                <p:embed/>
                <p:pic>
                  <p:nvPicPr>
                    <p:cNvPr id="5" name="Объект 4"/>
                    <p:cNvPicPr/>
                    <p:nvPr/>
                  </p:nvPicPr>
                  <p:blipFill>
                    <a:blip r:embed="rId4"/>
                    <a:stretch/>
                  </p:blipFill>
                  <p:spPr bwMode="auto">
                    <a:xfrm>
                      <a:off x="9162350" y="2804464"/>
                      <a:ext cx="523875" cy="438149"/>
                    </a:xfrm>
                    <a:prstGeom prst="rect">
                      <a:avLst/>
                    </a:prstGeom>
                  </p:spPr>
                </p:pic>
              </p:oleObj>
            </a:graphicData>
          </a:graphic>
        </p:graphicFrame>
        <p:pic>
          <p:nvPicPr>
            <p:cNvPr id="165" name="Рисунок 164"/>
            <p:cNvPicPr>
              <a:picLocks noChangeAspect="1"/>
            </p:cNvPicPr>
            <p:nvPr/>
          </p:nvPicPr>
          <p:blipFill>
            <a:blip r:embed="rId6"/>
            <a:stretch/>
          </p:blipFill>
          <p:spPr bwMode="auto">
            <a:xfrm>
              <a:off x="3076521" y="1406302"/>
              <a:ext cx="3187269" cy="4674133"/>
            </a:xfrm>
            <a:prstGeom prst="rect">
              <a:avLst/>
            </a:prstGeom>
          </p:spPr>
        </p:pic>
        <p:sp>
          <p:nvSpPr>
            <p:cNvPr id="166" name="Прямоугольник 165"/>
            <p:cNvSpPr/>
            <p:nvPr/>
          </p:nvSpPr>
          <p:spPr bwMode="auto">
            <a:xfrm>
              <a:off x="2606245" y="2371091"/>
              <a:ext cx="704186" cy="799978"/>
            </a:xfrm>
            <a:prstGeom prst="rect">
              <a:avLst/>
            </a:prstGeom>
            <a:noFill/>
            <a:ln w="28575">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167" name="Прямоугольник 166"/>
            <p:cNvSpPr/>
            <p:nvPr/>
          </p:nvSpPr>
          <p:spPr bwMode="auto">
            <a:xfrm>
              <a:off x="3310431" y="2370485"/>
              <a:ext cx="704186" cy="800584"/>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168" name="Прямоугольник 167"/>
            <p:cNvSpPr/>
            <p:nvPr/>
          </p:nvSpPr>
          <p:spPr bwMode="auto">
            <a:xfrm>
              <a:off x="4014617" y="2370485"/>
              <a:ext cx="704186" cy="800584"/>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169" name="Цилиндр 168"/>
            <p:cNvSpPr/>
            <p:nvPr/>
          </p:nvSpPr>
          <p:spPr bwMode="auto">
            <a:xfrm rot="5400000">
              <a:off x="2437641" y="1095653"/>
              <a:ext cx="4674133" cy="5295435"/>
            </a:xfrm>
            <a:prstGeom prst="can">
              <a:avLst>
                <a:gd name="adj" fmla="val 9625"/>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170" name="TextBox 169"/>
            <p:cNvSpPr txBox="1"/>
            <p:nvPr/>
          </p:nvSpPr>
          <p:spPr bwMode="auto">
            <a:xfrm>
              <a:off x="2395499" y="1406303"/>
              <a:ext cx="4456970" cy="369332"/>
            </a:xfrm>
            <a:prstGeom prst="rect">
              <a:avLst/>
            </a:prstGeom>
            <a:noFill/>
          </p:spPr>
          <p:txBody>
            <a:bodyPr wrap="square" rtlCol="0">
              <a:spAutoFit/>
            </a:bodyPr>
            <a:lstStyle/>
            <a:p>
              <a:pPr algn="ctr">
                <a:defRPr/>
              </a:pPr>
              <a:r>
                <a:rPr lang="en-US">
                  <a:solidFill>
                    <a:srgbClr val="002060"/>
                  </a:solidFill>
                </a:rPr>
                <a:t>Topic </a:t>
              </a:r>
              <a:r>
                <a:rPr lang="en-US">
                  <a:solidFill>
                    <a:srgbClr val="FFC000"/>
                  </a:solidFill>
                </a:rPr>
                <a:t>ORANGE</a:t>
              </a:r>
              <a:endParaRPr lang="ru-RU">
                <a:solidFill>
                  <a:srgbClr val="FFC000"/>
                </a:solidFill>
              </a:endParaRPr>
            </a:p>
          </p:txBody>
        </p:sp>
        <p:sp>
          <p:nvSpPr>
            <p:cNvPr id="171" name="TextBox 170"/>
            <p:cNvSpPr txBox="1"/>
            <p:nvPr/>
          </p:nvSpPr>
          <p:spPr bwMode="auto">
            <a:xfrm>
              <a:off x="6011629" y="2007301"/>
              <a:ext cx="987691" cy="349701"/>
            </a:xfrm>
            <a:prstGeom prst="rect">
              <a:avLst/>
            </a:prstGeom>
            <a:noFill/>
          </p:spPr>
          <p:txBody>
            <a:bodyPr wrap="square" lIns="36000" tIns="36000" rIns="36000" bIns="36000" rtlCol="0">
              <a:spAutoFit/>
            </a:bodyPr>
            <a:lstStyle/>
            <a:p>
              <a:pPr algn="ctr">
                <a:defRPr/>
              </a:pPr>
              <a:r>
                <a:rPr lang="en-US">
                  <a:solidFill>
                    <a:srgbClr val="002060"/>
                  </a:solidFill>
                </a:rPr>
                <a:t>partition</a:t>
              </a:r>
              <a:endParaRPr lang="ru-RU">
                <a:solidFill>
                  <a:srgbClr val="002060"/>
                </a:solidFill>
              </a:endParaRPr>
            </a:p>
          </p:txBody>
        </p:sp>
        <p:cxnSp>
          <p:nvCxnSpPr>
            <p:cNvPr id="172" name="Прямая со стрелкой 171"/>
            <p:cNvCxnSpPr>
              <a:cxnSpLocks/>
              <a:stCxn id="171" idx="2"/>
            </p:cNvCxnSpPr>
            <p:nvPr/>
          </p:nvCxnSpPr>
          <p:spPr bwMode="auto">
            <a:xfrm>
              <a:off x="6505475" y="2357003"/>
              <a:ext cx="0" cy="2922141"/>
            </a:xfrm>
            <a:prstGeom prst="straightConnector1">
              <a:avLst/>
            </a:prstGeom>
            <a:ln w="12700">
              <a:solidFill>
                <a:srgbClr val="F58612"/>
              </a:solidFill>
              <a:tailEnd type="stealth"/>
            </a:ln>
          </p:spPr>
          <p:style>
            <a:lnRef idx="1">
              <a:schemeClr val="accent1"/>
            </a:lnRef>
            <a:fillRef idx="0">
              <a:schemeClr val="accent1"/>
            </a:fillRef>
            <a:effectRef idx="0">
              <a:schemeClr val="accent1"/>
            </a:effectRef>
            <a:fontRef idx="minor">
              <a:schemeClr val="tx1"/>
            </a:fontRef>
          </p:style>
        </p:cxnSp>
        <p:sp>
          <p:nvSpPr>
            <p:cNvPr id="173" name="Текст 1"/>
            <p:cNvSpPr txBox="1"/>
            <p:nvPr/>
          </p:nvSpPr>
          <p:spPr bwMode="auto">
            <a:xfrm>
              <a:off x="4917728" y="2124424"/>
              <a:ext cx="306336" cy="224684"/>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ru-RU" sz="1400">
                  <a:solidFill>
                    <a:srgbClr val="002060"/>
                  </a:solidFill>
                  <a:latin typeface="Times New Roman"/>
                  <a:cs typeface="Times New Roman"/>
                </a:rPr>
                <a:t>1</a:t>
              </a:r>
              <a:endParaRPr/>
            </a:p>
          </p:txBody>
        </p:sp>
        <p:sp>
          <p:nvSpPr>
            <p:cNvPr id="174" name="Текст 1"/>
            <p:cNvSpPr txBox="1"/>
            <p:nvPr/>
          </p:nvSpPr>
          <p:spPr bwMode="auto">
            <a:xfrm>
              <a:off x="4216645" y="2126442"/>
              <a:ext cx="306336" cy="224684"/>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ru-RU" sz="1400">
                  <a:solidFill>
                    <a:srgbClr val="002060"/>
                  </a:solidFill>
                  <a:latin typeface="Times New Roman"/>
                  <a:cs typeface="Times New Roman"/>
                </a:rPr>
                <a:t>2</a:t>
              </a:r>
              <a:endParaRPr/>
            </a:p>
          </p:txBody>
        </p:sp>
        <p:sp>
          <p:nvSpPr>
            <p:cNvPr id="175" name="Текст 1"/>
            <p:cNvSpPr txBox="1"/>
            <p:nvPr/>
          </p:nvSpPr>
          <p:spPr bwMode="auto">
            <a:xfrm>
              <a:off x="3522703" y="2124424"/>
              <a:ext cx="306336" cy="224684"/>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ru-RU" sz="1400">
                  <a:solidFill>
                    <a:srgbClr val="002060"/>
                  </a:solidFill>
                  <a:latin typeface="Times New Roman"/>
                  <a:cs typeface="Times New Roman"/>
                </a:rPr>
                <a:t>3</a:t>
              </a:r>
              <a:endParaRPr/>
            </a:p>
          </p:txBody>
        </p:sp>
        <p:sp>
          <p:nvSpPr>
            <p:cNvPr id="176" name="Текст 1"/>
            <p:cNvSpPr txBox="1"/>
            <p:nvPr/>
          </p:nvSpPr>
          <p:spPr bwMode="auto">
            <a:xfrm>
              <a:off x="6090030" y="2363819"/>
              <a:ext cx="306336" cy="224684"/>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en-US" sz="1400">
                  <a:solidFill>
                    <a:srgbClr val="002060"/>
                  </a:solidFill>
                  <a:latin typeface="Times New Roman"/>
                  <a:cs typeface="Times New Roman"/>
                </a:rPr>
                <a:t>0</a:t>
              </a:r>
              <a:endParaRPr lang="ru-RU" sz="1400">
                <a:solidFill>
                  <a:srgbClr val="002060"/>
                </a:solidFill>
                <a:latin typeface="Times New Roman"/>
                <a:cs typeface="Times New Roman"/>
              </a:endParaRPr>
            </a:p>
          </p:txBody>
        </p:sp>
        <p:sp>
          <p:nvSpPr>
            <p:cNvPr id="177" name="TextBox 176"/>
            <p:cNvSpPr txBox="1"/>
            <p:nvPr/>
          </p:nvSpPr>
          <p:spPr bwMode="auto">
            <a:xfrm>
              <a:off x="5419843" y="1798169"/>
              <a:ext cx="713718" cy="349701"/>
            </a:xfrm>
            <a:prstGeom prst="rect">
              <a:avLst/>
            </a:prstGeom>
            <a:noFill/>
          </p:spPr>
          <p:txBody>
            <a:bodyPr wrap="square" lIns="36000" tIns="36000" rIns="36000" bIns="36000" rtlCol="0">
              <a:spAutoFit/>
            </a:bodyPr>
            <a:lstStyle/>
            <a:p>
              <a:pPr algn="ctr">
                <a:defRPr/>
              </a:pPr>
              <a:r>
                <a:rPr lang="en-US">
                  <a:solidFill>
                    <a:srgbClr val="002060"/>
                  </a:solidFill>
                </a:rPr>
                <a:t>offset</a:t>
              </a:r>
              <a:endParaRPr lang="ru-RU">
                <a:solidFill>
                  <a:srgbClr val="002060"/>
                </a:solidFill>
              </a:endParaRPr>
            </a:p>
          </p:txBody>
        </p:sp>
        <p:cxnSp>
          <p:nvCxnSpPr>
            <p:cNvPr id="178" name="Прямая со стрелкой 177"/>
            <p:cNvCxnSpPr>
              <a:cxnSpLocks/>
              <a:stCxn id="177" idx="1"/>
            </p:cNvCxnSpPr>
            <p:nvPr/>
          </p:nvCxnSpPr>
          <p:spPr bwMode="auto">
            <a:xfrm flipH="1">
              <a:off x="2644737" y="1973021"/>
              <a:ext cx="2775106" cy="0"/>
            </a:xfrm>
            <a:prstGeom prst="straightConnector1">
              <a:avLst/>
            </a:prstGeom>
            <a:ln w="12700">
              <a:solidFill>
                <a:srgbClr val="F58612"/>
              </a:solidFill>
              <a:tailEnd type="stealth"/>
            </a:ln>
          </p:spPr>
          <p:style>
            <a:lnRef idx="1">
              <a:schemeClr val="accent1"/>
            </a:lnRef>
            <a:fillRef idx="0">
              <a:schemeClr val="accent1"/>
            </a:fillRef>
            <a:effectRef idx="0">
              <a:schemeClr val="accent1"/>
            </a:effectRef>
            <a:fontRef idx="minor">
              <a:schemeClr val="tx1"/>
            </a:fontRef>
          </p:style>
        </p:cxnSp>
        <p:sp>
          <p:nvSpPr>
            <p:cNvPr id="179" name="Прямоугольник 178"/>
            <p:cNvSpPr/>
            <p:nvPr/>
          </p:nvSpPr>
          <p:spPr bwMode="auto">
            <a:xfrm>
              <a:off x="2644737" y="4482425"/>
              <a:ext cx="704186" cy="799978"/>
            </a:xfrm>
            <a:prstGeom prst="rect">
              <a:avLst/>
            </a:prstGeom>
            <a:noFill/>
            <a:ln w="28575">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180" name="Прямоугольник 179"/>
            <p:cNvSpPr/>
            <p:nvPr/>
          </p:nvSpPr>
          <p:spPr bwMode="auto">
            <a:xfrm>
              <a:off x="3348923" y="4481819"/>
              <a:ext cx="704186" cy="800584"/>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181" name="Прямоугольник 180"/>
            <p:cNvSpPr/>
            <p:nvPr/>
          </p:nvSpPr>
          <p:spPr bwMode="auto">
            <a:xfrm>
              <a:off x="4053109" y="4481819"/>
              <a:ext cx="704186" cy="800584"/>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182" name="Текст 1"/>
            <p:cNvSpPr txBox="1"/>
            <p:nvPr/>
          </p:nvSpPr>
          <p:spPr bwMode="auto">
            <a:xfrm>
              <a:off x="4956220" y="4235758"/>
              <a:ext cx="306336" cy="224684"/>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ru-RU" sz="1400">
                  <a:solidFill>
                    <a:srgbClr val="002060"/>
                  </a:solidFill>
                  <a:latin typeface="Times New Roman"/>
                  <a:cs typeface="Times New Roman"/>
                </a:rPr>
                <a:t>1</a:t>
              </a:r>
              <a:endParaRPr/>
            </a:p>
          </p:txBody>
        </p:sp>
        <p:sp>
          <p:nvSpPr>
            <p:cNvPr id="183" name="Текст 1"/>
            <p:cNvSpPr txBox="1"/>
            <p:nvPr/>
          </p:nvSpPr>
          <p:spPr bwMode="auto">
            <a:xfrm>
              <a:off x="4255137" y="4237776"/>
              <a:ext cx="306336" cy="224684"/>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ru-RU" sz="1400">
                  <a:solidFill>
                    <a:srgbClr val="002060"/>
                  </a:solidFill>
                  <a:latin typeface="Times New Roman"/>
                  <a:cs typeface="Times New Roman"/>
                </a:rPr>
                <a:t>2</a:t>
              </a:r>
              <a:endParaRPr/>
            </a:p>
          </p:txBody>
        </p:sp>
        <p:sp>
          <p:nvSpPr>
            <p:cNvPr id="184" name="Текст 1"/>
            <p:cNvSpPr txBox="1"/>
            <p:nvPr/>
          </p:nvSpPr>
          <p:spPr bwMode="auto">
            <a:xfrm>
              <a:off x="3561195" y="4235758"/>
              <a:ext cx="306336" cy="224684"/>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ru-RU" sz="1400">
                  <a:solidFill>
                    <a:srgbClr val="002060"/>
                  </a:solidFill>
                  <a:latin typeface="Times New Roman"/>
                  <a:cs typeface="Times New Roman"/>
                </a:rPr>
                <a:t>3</a:t>
              </a:r>
              <a:endParaRPr/>
            </a:p>
          </p:txBody>
        </p:sp>
        <p:sp>
          <p:nvSpPr>
            <p:cNvPr id="185" name="Текст 1"/>
            <p:cNvSpPr txBox="1"/>
            <p:nvPr/>
          </p:nvSpPr>
          <p:spPr bwMode="auto">
            <a:xfrm>
              <a:off x="6119140" y="4474758"/>
              <a:ext cx="306336" cy="224684"/>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en-US" sz="1400">
                  <a:solidFill>
                    <a:srgbClr val="002060"/>
                  </a:solidFill>
                  <a:latin typeface="Times New Roman"/>
                  <a:cs typeface="Times New Roman"/>
                </a:rPr>
                <a:t>1</a:t>
              </a:r>
              <a:endParaRPr lang="ru-RU" sz="1400">
                <a:solidFill>
                  <a:srgbClr val="002060"/>
                </a:solidFill>
                <a:latin typeface="Times New Roman"/>
                <a:cs typeface="Times New Roman"/>
              </a:endParaRPr>
            </a:p>
          </p:txBody>
        </p:sp>
        <p:sp>
          <p:nvSpPr>
            <p:cNvPr id="186" name="Стрелка: вправо 185"/>
            <p:cNvSpPr/>
            <p:nvPr/>
          </p:nvSpPr>
          <p:spPr bwMode="auto">
            <a:xfrm>
              <a:off x="1601323" y="3706672"/>
              <a:ext cx="446579" cy="386932"/>
            </a:xfrm>
            <a:prstGeom prst="rightArrow">
              <a:avLst>
                <a:gd name="adj1" fmla="val 50000"/>
                <a:gd name="adj2" fmla="val 50000"/>
              </a:avLst>
            </a:prstGeom>
            <a:solidFill>
              <a:srgbClr val="99CCFF"/>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cxnSp>
          <p:nvCxnSpPr>
            <p:cNvPr id="188" name="Прямая со стрелкой 187"/>
            <p:cNvCxnSpPr>
              <a:cxnSpLocks/>
              <a:endCxn id="166" idx="1"/>
            </p:cNvCxnSpPr>
            <p:nvPr/>
          </p:nvCxnSpPr>
          <p:spPr bwMode="auto">
            <a:xfrm flipV="1">
              <a:off x="2146430" y="2771080"/>
              <a:ext cx="459815" cy="1129058"/>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89" name="Прямая со стрелкой 188"/>
            <p:cNvCxnSpPr>
              <a:cxnSpLocks/>
              <a:endCxn id="179" idx="1"/>
            </p:cNvCxnSpPr>
            <p:nvPr/>
          </p:nvCxnSpPr>
          <p:spPr bwMode="auto">
            <a:xfrm>
              <a:off x="2141162" y="3900138"/>
              <a:ext cx="503575" cy="982276"/>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90" name="Прямая со стрелкой 189"/>
            <p:cNvCxnSpPr>
              <a:cxnSpLocks/>
              <a:endCxn id="194" idx="1"/>
            </p:cNvCxnSpPr>
            <p:nvPr/>
          </p:nvCxnSpPr>
          <p:spPr bwMode="auto">
            <a:xfrm flipV="1">
              <a:off x="6130438" y="2763939"/>
              <a:ext cx="1588936" cy="5631"/>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91" name="Прямая со стрелкой 190"/>
            <p:cNvCxnSpPr>
              <a:cxnSpLocks/>
              <a:endCxn id="195" idx="1"/>
            </p:cNvCxnSpPr>
            <p:nvPr/>
          </p:nvCxnSpPr>
          <p:spPr bwMode="auto">
            <a:xfrm flipV="1">
              <a:off x="6164253" y="4863339"/>
              <a:ext cx="1550747" cy="15816"/>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92" name="Прямая со стрелкой 191"/>
            <p:cNvCxnSpPr>
              <a:cxnSpLocks/>
            </p:cNvCxnSpPr>
            <p:nvPr/>
          </p:nvCxnSpPr>
          <p:spPr bwMode="auto">
            <a:xfrm>
              <a:off x="9843027" y="2713139"/>
              <a:ext cx="492130" cy="0"/>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93" name="Прямая со стрелкой 192"/>
            <p:cNvCxnSpPr>
              <a:cxnSpLocks/>
            </p:cNvCxnSpPr>
            <p:nvPr/>
          </p:nvCxnSpPr>
          <p:spPr bwMode="auto">
            <a:xfrm>
              <a:off x="9831964" y="4826442"/>
              <a:ext cx="503193" cy="0"/>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sp>
          <p:nvSpPr>
            <p:cNvPr id="194" name="Прямоугольник 193"/>
            <p:cNvSpPr/>
            <p:nvPr/>
          </p:nvSpPr>
          <p:spPr bwMode="auto">
            <a:xfrm>
              <a:off x="7719374" y="2086508"/>
              <a:ext cx="2123653" cy="1354861"/>
            </a:xfrm>
            <a:prstGeom prst="rect">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defRPr/>
              </a:pPr>
              <a:r>
                <a:rPr lang="en-US">
                  <a:solidFill>
                    <a:srgbClr val="002060"/>
                  </a:solidFill>
                </a:rPr>
                <a:t>Consumer</a:t>
              </a:r>
              <a:endParaRPr lang="ru-RU">
                <a:solidFill>
                  <a:srgbClr val="002060"/>
                </a:solidFill>
              </a:endParaRPr>
            </a:p>
          </p:txBody>
        </p:sp>
        <p:sp>
          <p:nvSpPr>
            <p:cNvPr id="195" name="Прямоугольник 194"/>
            <p:cNvSpPr/>
            <p:nvPr/>
          </p:nvSpPr>
          <p:spPr bwMode="auto">
            <a:xfrm>
              <a:off x="7715000" y="4185908"/>
              <a:ext cx="2116964" cy="1354861"/>
            </a:xfrm>
            <a:prstGeom prst="rect">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defRPr/>
              </a:pPr>
              <a:r>
                <a:rPr lang="en-US">
                  <a:solidFill>
                    <a:srgbClr val="002060"/>
                  </a:solidFill>
                </a:rPr>
                <a:t>Consumer</a:t>
              </a:r>
              <a:endParaRPr lang="ru-RU">
                <a:solidFill>
                  <a:srgbClr val="002060"/>
                </a:solidFill>
              </a:endParaRPr>
            </a:p>
          </p:txBody>
        </p:sp>
        <p:sp>
          <p:nvSpPr>
            <p:cNvPr id="196" name="Прямоугольник 195"/>
            <p:cNvSpPr/>
            <p:nvPr/>
          </p:nvSpPr>
          <p:spPr bwMode="auto">
            <a:xfrm>
              <a:off x="4718803" y="2370652"/>
              <a:ext cx="704186" cy="800417"/>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197" name="Прямоугольник 196"/>
            <p:cNvSpPr/>
            <p:nvPr/>
          </p:nvSpPr>
          <p:spPr bwMode="auto">
            <a:xfrm>
              <a:off x="4757295" y="4481986"/>
              <a:ext cx="704186" cy="800417"/>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solidFill>
                  <a:srgbClr val="FF0000"/>
                </a:solidFill>
              </a:endParaRPr>
            </a:p>
          </p:txBody>
        </p:sp>
        <p:grpSp>
          <p:nvGrpSpPr>
            <p:cNvPr id="198" name="Группа 197"/>
            <p:cNvGrpSpPr/>
            <p:nvPr/>
          </p:nvGrpSpPr>
          <p:grpSpPr bwMode="auto">
            <a:xfrm>
              <a:off x="10340709" y="2254613"/>
              <a:ext cx="1515466" cy="2928531"/>
              <a:chOff x="10381349" y="2294605"/>
              <a:chExt cx="1515466" cy="2928531"/>
            </a:xfrm>
          </p:grpSpPr>
          <p:pic>
            <p:nvPicPr>
              <p:cNvPr id="199" name="Рисунок 198"/>
              <p:cNvPicPr>
                <a:picLocks noChangeAspect="1"/>
              </p:cNvPicPr>
              <p:nvPr/>
            </p:nvPicPr>
            <p:blipFill>
              <a:blip r:embed="rId7"/>
              <a:stretch/>
            </p:blipFill>
            <p:spPr bwMode="auto">
              <a:xfrm>
                <a:off x="10452377" y="3253413"/>
                <a:ext cx="274961" cy="752525"/>
              </a:xfrm>
              <a:prstGeom prst="rect">
                <a:avLst/>
              </a:prstGeom>
              <a:ln>
                <a:noFill/>
              </a:ln>
            </p:spPr>
          </p:pic>
          <p:sp>
            <p:nvSpPr>
              <p:cNvPr id="200" name="Цилиндр 199"/>
              <p:cNvSpPr/>
              <p:nvPr/>
            </p:nvSpPr>
            <p:spPr bwMode="auto">
              <a:xfrm>
                <a:off x="10381349" y="2294605"/>
                <a:ext cx="1515466" cy="2928531"/>
              </a:xfrm>
              <a:prstGeom prst="can">
                <a:avLst>
                  <a:gd name="adj" fmla="val 37287"/>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201" name="TextBox 200"/>
              <p:cNvSpPr txBox="1"/>
              <p:nvPr/>
            </p:nvSpPr>
            <p:spPr bwMode="auto">
              <a:xfrm>
                <a:off x="10743462" y="3426689"/>
                <a:ext cx="1135247" cy="369332"/>
              </a:xfrm>
              <a:prstGeom prst="rect">
                <a:avLst/>
              </a:prstGeom>
              <a:noFill/>
              <a:ln>
                <a:noFill/>
              </a:ln>
            </p:spPr>
            <p:txBody>
              <a:bodyPr wrap="none" rtlCol="0">
                <a:spAutoFit/>
              </a:bodyPr>
              <a:lstStyle/>
              <a:p>
                <a:pPr>
                  <a:defRPr/>
                </a:pPr>
                <a:r>
                  <a:rPr lang="en-US">
                    <a:solidFill>
                      <a:srgbClr val="002060"/>
                    </a:solidFill>
                  </a:rPr>
                  <a:t>NoSQL DB</a:t>
                </a:r>
                <a:endParaRPr lang="ru-RU">
                  <a:solidFill>
                    <a:srgbClr val="002060"/>
                  </a:solidFill>
                </a:endParaRPr>
              </a:p>
            </p:txBody>
          </p:sp>
        </p:grpSp>
        <p:grpSp>
          <p:nvGrpSpPr>
            <p:cNvPr id="202" name="Группа 201"/>
            <p:cNvGrpSpPr/>
            <p:nvPr/>
          </p:nvGrpSpPr>
          <p:grpSpPr bwMode="auto">
            <a:xfrm>
              <a:off x="399994" y="3205043"/>
              <a:ext cx="959269" cy="1341938"/>
              <a:chOff x="266544" y="5203679"/>
              <a:chExt cx="959269" cy="1341938"/>
            </a:xfrm>
          </p:grpSpPr>
          <p:grpSp>
            <p:nvGrpSpPr>
              <p:cNvPr id="203" name="Группа 202"/>
              <p:cNvGrpSpPr/>
              <p:nvPr/>
            </p:nvGrpSpPr>
            <p:grpSpPr bwMode="auto">
              <a:xfrm>
                <a:off x="266544" y="5203679"/>
                <a:ext cx="805213" cy="1192793"/>
                <a:chOff x="7070555" y="4225276"/>
                <a:chExt cx="805213" cy="1192793"/>
              </a:xfrm>
            </p:grpSpPr>
            <p:grpSp>
              <p:nvGrpSpPr>
                <p:cNvPr id="225" name="Группа 224"/>
                <p:cNvGrpSpPr/>
                <p:nvPr/>
              </p:nvGrpSpPr>
              <p:grpSpPr bwMode="auto">
                <a:xfrm>
                  <a:off x="7071822" y="4225276"/>
                  <a:ext cx="803946" cy="1192793"/>
                  <a:chOff x="7071822" y="4225276"/>
                  <a:chExt cx="803946" cy="1192793"/>
                </a:xfrm>
              </p:grpSpPr>
              <p:sp>
                <p:nvSpPr>
                  <p:cNvPr id="227" name="Прямоугольник 226"/>
                  <p:cNvSpPr/>
                  <p:nvPr/>
                </p:nvSpPr>
                <p:spPr bwMode="auto">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cxnSp>
                <p:nvCxnSpPr>
                  <p:cNvPr id="228" name="Прямая соединительная линия 227"/>
                  <p:cNvCxnSpPr>
                    <a:cxnSpLocks/>
                  </p:cNvCxnSpPr>
                  <p:nvPr/>
                </p:nvCxnSpPr>
                <p:spPr bwMode="auto">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9" name="Текст 1"/>
                  <p:cNvSpPr txBox="1"/>
                  <p:nvPr/>
                </p:nvSpPr>
                <p:spPr bwMode="auto">
                  <a:xfrm>
                    <a:off x="7484573" y="5117149"/>
                    <a:ext cx="391195" cy="300920"/>
                  </a:xfrm>
                  <a:prstGeom prst="rect">
                    <a:avLst/>
                  </a:prstGeom>
                  <a:grpFill/>
                </p:spPr>
                <p:txBody>
                  <a:bodyPr/>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en-US" sz="1400">
                        <a:latin typeface="Times New Roman"/>
                        <a:cs typeface="Times New Roman"/>
                      </a:rPr>
                      <a:t>1</a:t>
                    </a:r>
                    <a:r>
                      <a:rPr lang="ru-RU" sz="1400">
                        <a:latin typeface="Times New Roman"/>
                        <a:cs typeface="Times New Roman"/>
                      </a:rPr>
                      <a:t>0</a:t>
                    </a:r>
                    <a:endParaRPr/>
                  </a:p>
                </p:txBody>
              </p:sp>
              <p:pic>
                <p:nvPicPr>
                  <p:cNvPr id="230" name="Рисунок 229"/>
                  <p:cNvPicPr>
                    <a:picLocks noChangeAspect="1"/>
                  </p:cNvPicPr>
                  <p:nvPr/>
                </p:nvPicPr>
                <p:blipFill>
                  <a:blip r:embed="rId8"/>
                  <a:stretch/>
                </p:blipFill>
                <p:spPr bwMode="auto">
                  <a:xfrm>
                    <a:off x="7264741" y="4640406"/>
                    <a:ext cx="416839" cy="193379"/>
                  </a:xfrm>
                  <a:prstGeom prst="rect">
                    <a:avLst/>
                  </a:prstGeom>
                </p:spPr>
              </p:pic>
            </p:grpSp>
            <p:sp>
              <p:nvSpPr>
                <p:cNvPr id="226" name="Текст 1"/>
                <p:cNvSpPr txBox="1"/>
                <p:nvPr/>
              </p:nvSpPr>
              <p:spPr bwMode="auto">
                <a:xfrm>
                  <a:off x="7070555" y="4225277"/>
                  <a:ext cx="802679" cy="176416"/>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en-US" sz="1200">
                      <a:solidFill>
                        <a:srgbClr val="FFC000"/>
                      </a:solidFill>
                      <a:latin typeface="Times New Roman"/>
                      <a:cs typeface="Times New Roman"/>
                    </a:rPr>
                    <a:t>ORANGE</a:t>
                  </a:r>
                  <a:endParaRPr lang="ru-RU" sz="1200">
                    <a:solidFill>
                      <a:srgbClr val="FFC000"/>
                    </a:solidFill>
                    <a:latin typeface="Times New Roman"/>
                    <a:cs typeface="Times New Roman"/>
                  </a:endParaRPr>
                </a:p>
              </p:txBody>
            </p:sp>
          </p:grpSp>
          <p:grpSp>
            <p:nvGrpSpPr>
              <p:cNvPr id="204" name="Группа 203"/>
              <p:cNvGrpSpPr/>
              <p:nvPr/>
            </p:nvGrpSpPr>
            <p:grpSpPr bwMode="auto">
              <a:xfrm>
                <a:off x="316529" y="5253160"/>
                <a:ext cx="805213" cy="1192793"/>
                <a:chOff x="7070555" y="4225276"/>
                <a:chExt cx="805213" cy="1192793"/>
              </a:xfrm>
            </p:grpSpPr>
            <p:grpSp>
              <p:nvGrpSpPr>
                <p:cNvPr id="219" name="Группа 218"/>
                <p:cNvGrpSpPr/>
                <p:nvPr/>
              </p:nvGrpSpPr>
              <p:grpSpPr bwMode="auto">
                <a:xfrm>
                  <a:off x="7071822" y="4225276"/>
                  <a:ext cx="803946" cy="1192793"/>
                  <a:chOff x="7071822" y="4225276"/>
                  <a:chExt cx="803946" cy="1192793"/>
                </a:xfrm>
              </p:grpSpPr>
              <p:sp>
                <p:nvSpPr>
                  <p:cNvPr id="221" name="Прямоугольник 220"/>
                  <p:cNvSpPr/>
                  <p:nvPr/>
                </p:nvSpPr>
                <p:spPr bwMode="auto">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cxnSp>
                <p:nvCxnSpPr>
                  <p:cNvPr id="222" name="Прямая соединительная линия 221"/>
                  <p:cNvCxnSpPr>
                    <a:cxnSpLocks/>
                  </p:cNvCxnSpPr>
                  <p:nvPr/>
                </p:nvCxnSpPr>
                <p:spPr bwMode="auto">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3" name="Текст 1"/>
                  <p:cNvSpPr txBox="1"/>
                  <p:nvPr/>
                </p:nvSpPr>
                <p:spPr bwMode="auto">
                  <a:xfrm>
                    <a:off x="7484573" y="5117149"/>
                    <a:ext cx="391195" cy="300920"/>
                  </a:xfrm>
                  <a:prstGeom prst="rect">
                    <a:avLst/>
                  </a:prstGeom>
                  <a:grpFill/>
                </p:spPr>
                <p:txBody>
                  <a:bodyPr/>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en-US" sz="1400">
                        <a:latin typeface="Times New Roman"/>
                        <a:cs typeface="Times New Roman"/>
                      </a:rPr>
                      <a:t>1</a:t>
                    </a:r>
                    <a:r>
                      <a:rPr lang="ru-RU" sz="1400">
                        <a:latin typeface="Times New Roman"/>
                        <a:cs typeface="Times New Roman"/>
                      </a:rPr>
                      <a:t>0</a:t>
                    </a:r>
                    <a:endParaRPr/>
                  </a:p>
                </p:txBody>
              </p:sp>
              <p:pic>
                <p:nvPicPr>
                  <p:cNvPr id="224" name="Рисунок 223"/>
                  <p:cNvPicPr>
                    <a:picLocks noChangeAspect="1"/>
                  </p:cNvPicPr>
                  <p:nvPr/>
                </p:nvPicPr>
                <p:blipFill>
                  <a:blip r:embed="rId8"/>
                  <a:stretch/>
                </p:blipFill>
                <p:spPr bwMode="auto">
                  <a:xfrm>
                    <a:off x="7264741" y="4640406"/>
                    <a:ext cx="416839" cy="193379"/>
                  </a:xfrm>
                  <a:prstGeom prst="rect">
                    <a:avLst/>
                  </a:prstGeom>
                </p:spPr>
              </p:pic>
            </p:grpSp>
            <p:sp>
              <p:nvSpPr>
                <p:cNvPr id="220" name="Текст 1"/>
                <p:cNvSpPr txBox="1"/>
                <p:nvPr/>
              </p:nvSpPr>
              <p:spPr bwMode="auto">
                <a:xfrm>
                  <a:off x="7070555" y="4225277"/>
                  <a:ext cx="802679" cy="176416"/>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en-US" sz="1200">
                      <a:solidFill>
                        <a:srgbClr val="FFC000"/>
                      </a:solidFill>
                      <a:latin typeface="Times New Roman"/>
                      <a:cs typeface="Times New Roman"/>
                    </a:rPr>
                    <a:t>ORANGE</a:t>
                  </a:r>
                  <a:endParaRPr lang="ru-RU" sz="1200">
                    <a:solidFill>
                      <a:srgbClr val="FFC000"/>
                    </a:solidFill>
                    <a:latin typeface="Times New Roman"/>
                    <a:cs typeface="Times New Roman"/>
                  </a:endParaRPr>
                </a:p>
              </p:txBody>
            </p:sp>
          </p:grpSp>
          <p:grpSp>
            <p:nvGrpSpPr>
              <p:cNvPr id="205" name="Группа 204"/>
              <p:cNvGrpSpPr/>
              <p:nvPr/>
            </p:nvGrpSpPr>
            <p:grpSpPr bwMode="auto">
              <a:xfrm>
                <a:off x="365167" y="5301800"/>
                <a:ext cx="805213" cy="1192793"/>
                <a:chOff x="7070555" y="4225276"/>
                <a:chExt cx="805213" cy="1192793"/>
              </a:xfrm>
            </p:grpSpPr>
            <p:grpSp>
              <p:nvGrpSpPr>
                <p:cNvPr id="213" name="Группа 212"/>
                <p:cNvGrpSpPr/>
                <p:nvPr/>
              </p:nvGrpSpPr>
              <p:grpSpPr bwMode="auto">
                <a:xfrm>
                  <a:off x="7071822" y="4225276"/>
                  <a:ext cx="803946" cy="1192793"/>
                  <a:chOff x="7071822" y="4225276"/>
                  <a:chExt cx="803946" cy="1192793"/>
                </a:xfrm>
              </p:grpSpPr>
              <p:sp>
                <p:nvSpPr>
                  <p:cNvPr id="215" name="Прямоугольник 214"/>
                  <p:cNvSpPr/>
                  <p:nvPr/>
                </p:nvSpPr>
                <p:spPr bwMode="auto">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cxnSp>
                <p:nvCxnSpPr>
                  <p:cNvPr id="216" name="Прямая соединительная линия 215"/>
                  <p:cNvCxnSpPr>
                    <a:cxnSpLocks/>
                  </p:cNvCxnSpPr>
                  <p:nvPr/>
                </p:nvCxnSpPr>
                <p:spPr bwMode="auto">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7" name="Текст 1"/>
                  <p:cNvSpPr txBox="1"/>
                  <p:nvPr/>
                </p:nvSpPr>
                <p:spPr bwMode="auto">
                  <a:xfrm>
                    <a:off x="7484573" y="5117149"/>
                    <a:ext cx="391195" cy="300920"/>
                  </a:xfrm>
                  <a:prstGeom prst="rect">
                    <a:avLst/>
                  </a:prstGeom>
                  <a:grpFill/>
                </p:spPr>
                <p:txBody>
                  <a:bodyPr/>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en-US" sz="1400">
                        <a:latin typeface="Times New Roman"/>
                        <a:cs typeface="Times New Roman"/>
                      </a:rPr>
                      <a:t>1</a:t>
                    </a:r>
                    <a:r>
                      <a:rPr lang="ru-RU" sz="1400">
                        <a:latin typeface="Times New Roman"/>
                        <a:cs typeface="Times New Roman"/>
                      </a:rPr>
                      <a:t>0</a:t>
                    </a:r>
                    <a:endParaRPr/>
                  </a:p>
                </p:txBody>
              </p:sp>
              <p:pic>
                <p:nvPicPr>
                  <p:cNvPr id="218" name="Рисунок 217"/>
                  <p:cNvPicPr>
                    <a:picLocks noChangeAspect="1"/>
                  </p:cNvPicPr>
                  <p:nvPr/>
                </p:nvPicPr>
                <p:blipFill>
                  <a:blip r:embed="rId8"/>
                  <a:stretch/>
                </p:blipFill>
                <p:spPr bwMode="auto">
                  <a:xfrm>
                    <a:off x="7264741" y="4640406"/>
                    <a:ext cx="416839" cy="193379"/>
                  </a:xfrm>
                  <a:prstGeom prst="rect">
                    <a:avLst/>
                  </a:prstGeom>
                </p:spPr>
              </p:pic>
            </p:grpSp>
            <p:sp>
              <p:nvSpPr>
                <p:cNvPr id="214" name="Текст 1"/>
                <p:cNvSpPr txBox="1"/>
                <p:nvPr/>
              </p:nvSpPr>
              <p:spPr bwMode="auto">
                <a:xfrm>
                  <a:off x="7070555" y="4225277"/>
                  <a:ext cx="802679" cy="176416"/>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en-US" sz="1200">
                      <a:solidFill>
                        <a:srgbClr val="FFC000"/>
                      </a:solidFill>
                      <a:latin typeface="Times New Roman"/>
                      <a:cs typeface="Times New Roman"/>
                    </a:rPr>
                    <a:t>ORANGE</a:t>
                  </a:r>
                  <a:endParaRPr lang="ru-RU" sz="1200">
                    <a:solidFill>
                      <a:srgbClr val="FFC000"/>
                    </a:solidFill>
                    <a:latin typeface="Times New Roman"/>
                    <a:cs typeface="Times New Roman"/>
                  </a:endParaRPr>
                </a:p>
              </p:txBody>
            </p:sp>
          </p:grpSp>
          <p:grpSp>
            <p:nvGrpSpPr>
              <p:cNvPr id="206" name="Группа 205"/>
              <p:cNvGrpSpPr/>
              <p:nvPr/>
            </p:nvGrpSpPr>
            <p:grpSpPr bwMode="auto">
              <a:xfrm>
                <a:off x="420600" y="5352824"/>
                <a:ext cx="805213" cy="1192793"/>
                <a:chOff x="7070555" y="4225276"/>
                <a:chExt cx="805213" cy="1192793"/>
              </a:xfrm>
            </p:grpSpPr>
            <p:grpSp>
              <p:nvGrpSpPr>
                <p:cNvPr id="207" name="Группа 206"/>
                <p:cNvGrpSpPr/>
                <p:nvPr/>
              </p:nvGrpSpPr>
              <p:grpSpPr bwMode="auto">
                <a:xfrm>
                  <a:off x="7071822" y="4225276"/>
                  <a:ext cx="803946" cy="1192793"/>
                  <a:chOff x="7071822" y="4225276"/>
                  <a:chExt cx="803946" cy="1192793"/>
                </a:xfrm>
              </p:grpSpPr>
              <p:sp>
                <p:nvSpPr>
                  <p:cNvPr id="209" name="Прямоугольник 208"/>
                  <p:cNvSpPr/>
                  <p:nvPr/>
                </p:nvSpPr>
                <p:spPr bwMode="auto">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cxnSp>
                <p:nvCxnSpPr>
                  <p:cNvPr id="210" name="Прямая соединительная линия 209"/>
                  <p:cNvCxnSpPr>
                    <a:cxnSpLocks/>
                  </p:cNvCxnSpPr>
                  <p:nvPr/>
                </p:nvCxnSpPr>
                <p:spPr bwMode="auto">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1" name="Текст 1"/>
                  <p:cNvSpPr txBox="1"/>
                  <p:nvPr/>
                </p:nvSpPr>
                <p:spPr bwMode="auto">
                  <a:xfrm>
                    <a:off x="7484573" y="5117149"/>
                    <a:ext cx="391195" cy="300920"/>
                  </a:xfrm>
                  <a:prstGeom prst="rect">
                    <a:avLst/>
                  </a:prstGeom>
                  <a:grpFill/>
                </p:spPr>
                <p:txBody>
                  <a:bodyPr/>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ru-RU" sz="1400">
                        <a:latin typeface="Times New Roman"/>
                        <a:cs typeface="Times New Roman"/>
                      </a:rPr>
                      <a:t>8</a:t>
                    </a:r>
                    <a:endParaRPr/>
                  </a:p>
                </p:txBody>
              </p:sp>
              <p:pic>
                <p:nvPicPr>
                  <p:cNvPr id="212" name="Рисунок 211"/>
                  <p:cNvPicPr>
                    <a:picLocks noChangeAspect="1"/>
                  </p:cNvPicPr>
                  <p:nvPr/>
                </p:nvPicPr>
                <p:blipFill>
                  <a:blip r:embed="rId8"/>
                  <a:stretch/>
                </p:blipFill>
                <p:spPr bwMode="auto">
                  <a:xfrm>
                    <a:off x="7264741" y="4640406"/>
                    <a:ext cx="416839" cy="193379"/>
                  </a:xfrm>
                  <a:prstGeom prst="rect">
                    <a:avLst/>
                  </a:prstGeom>
                </p:spPr>
              </p:pic>
            </p:grpSp>
            <p:sp>
              <p:nvSpPr>
                <p:cNvPr id="208" name="Текст 1"/>
                <p:cNvSpPr txBox="1"/>
                <p:nvPr/>
              </p:nvSpPr>
              <p:spPr bwMode="auto">
                <a:xfrm>
                  <a:off x="7070555" y="4225277"/>
                  <a:ext cx="802679" cy="176416"/>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en-US" sz="1200">
                      <a:solidFill>
                        <a:srgbClr val="FFC000"/>
                      </a:solidFill>
                      <a:latin typeface="Times New Roman"/>
                      <a:cs typeface="Times New Roman"/>
                    </a:rPr>
                    <a:t>ORANGE</a:t>
                  </a:r>
                  <a:endParaRPr lang="ru-RU" sz="1200">
                    <a:solidFill>
                      <a:srgbClr val="FFC000"/>
                    </a:solidFill>
                    <a:latin typeface="Times New Roman"/>
                    <a:cs typeface="Times New Roman"/>
                  </a:endParaRPr>
                </a:p>
              </p:txBody>
            </p:sp>
          </p:grpSp>
        </p:grpSp>
        <p:sp>
          <p:nvSpPr>
            <p:cNvPr id="231" name="Прямоугольник 230"/>
            <p:cNvSpPr/>
            <p:nvPr/>
          </p:nvSpPr>
          <p:spPr bwMode="auto">
            <a:xfrm>
              <a:off x="8447257" y="2526194"/>
              <a:ext cx="704186" cy="799978"/>
            </a:xfrm>
            <a:prstGeom prst="rect">
              <a:avLst/>
            </a:prstGeom>
            <a:noFill/>
            <a:ln w="28575">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7991109" y="4903621"/>
            <a:ext cx="458385" cy="303749"/>
          </p:xfrm>
          <a:graphic>
            <a:graphicData uri="http://schemas.openxmlformats.org/presentationml/2006/ole">
              <p:oleObj name="oleObj" r:id="rId10" imgW="789940" imgH="523240" progId="">
                <p:embed/>
                <p:pic>
                  <p:nvPicPr>
                    <p:cNvPr id="183" name="Объект 182"/>
                    <p:cNvPicPr/>
                    <p:nvPr/>
                  </p:nvPicPr>
                  <p:blipFill>
                    <a:blip r:embed="rId9"/>
                    <a:stretch/>
                  </p:blipFill>
                  <p:spPr bwMode="auto">
                    <a:xfrm>
                      <a:off x="7991109" y="4903621"/>
                      <a:ext cx="458385" cy="303749"/>
                    </a:xfrm>
                    <a:prstGeom prst="rect">
                      <a:avLst/>
                    </a:prstGeom>
                  </p:spPr>
                </p:pic>
              </p:oleObj>
            </a:graphicData>
          </a:graphic>
        </p:graphicFrame>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9166831" y="4896664"/>
            <a:ext cx="523875" cy="438149"/>
          </p:xfrm>
          <a:graphic>
            <a:graphicData uri="http://schemas.openxmlformats.org/presentationml/2006/ole">
              <p:oleObj name="oleObj" r:id="rId12" imgW="523240" imgH="437515" progId="">
                <p:embed/>
                <p:pic>
                  <p:nvPicPr>
                    <p:cNvPr id="185" name="Объект 184"/>
                    <p:cNvPicPr/>
                    <p:nvPr/>
                  </p:nvPicPr>
                  <p:blipFill>
                    <a:blip r:embed="rId11"/>
                    <a:stretch/>
                  </p:blipFill>
                  <p:spPr bwMode="auto">
                    <a:xfrm>
                      <a:off x="9166831" y="4896664"/>
                      <a:ext cx="523875" cy="438149"/>
                    </a:xfrm>
                    <a:prstGeom prst="rect">
                      <a:avLst/>
                    </a:prstGeom>
                  </p:spPr>
                </p:pic>
              </p:oleObj>
            </a:graphicData>
          </a:graphic>
        </p:graphicFrame>
        <p:sp>
          <p:nvSpPr>
            <p:cNvPr id="234" name="Прямоугольник 233"/>
            <p:cNvSpPr/>
            <p:nvPr/>
          </p:nvSpPr>
          <p:spPr bwMode="auto">
            <a:xfrm>
              <a:off x="8451738" y="4618394"/>
              <a:ext cx="704186" cy="799978"/>
            </a:xfrm>
            <a:prstGeom prst="rect">
              <a:avLst/>
            </a:prstGeom>
            <a:noFill/>
            <a:ln w="28575">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235" name="Текст 1"/>
            <p:cNvSpPr txBox="1"/>
            <p:nvPr/>
          </p:nvSpPr>
          <p:spPr bwMode="auto">
            <a:xfrm>
              <a:off x="5643086" y="2124000"/>
              <a:ext cx="306336" cy="224684"/>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ru-RU" sz="1400">
                  <a:solidFill>
                    <a:srgbClr val="002060"/>
                  </a:solidFill>
                  <a:latin typeface="Times New Roman"/>
                  <a:cs typeface="Times New Roman"/>
                </a:rPr>
                <a:t>0</a:t>
              </a:r>
              <a:endParaRPr/>
            </a:p>
          </p:txBody>
        </p:sp>
        <p:sp>
          <p:nvSpPr>
            <p:cNvPr id="236" name="Текст 1"/>
            <p:cNvSpPr txBox="1"/>
            <p:nvPr/>
          </p:nvSpPr>
          <p:spPr bwMode="auto">
            <a:xfrm>
              <a:off x="5657303" y="4237200"/>
              <a:ext cx="306336" cy="224684"/>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ru-RU" sz="1400">
                  <a:solidFill>
                    <a:srgbClr val="002060"/>
                  </a:solidFill>
                  <a:latin typeface="Times New Roman"/>
                  <a:cs typeface="Times New Roman"/>
                </a:rPr>
                <a:t>0</a:t>
              </a:r>
              <a:endParaRPr/>
            </a:p>
          </p:txBody>
        </p:sp>
        <p:grpSp>
          <p:nvGrpSpPr>
            <p:cNvPr id="237" name="Группа 236"/>
            <p:cNvGrpSpPr/>
            <p:nvPr/>
          </p:nvGrpSpPr>
          <p:grpSpPr bwMode="auto">
            <a:xfrm>
              <a:off x="4807309" y="2425487"/>
              <a:ext cx="535620" cy="676903"/>
              <a:chOff x="4326953" y="3019737"/>
              <a:chExt cx="535620" cy="676903"/>
            </a:xfrm>
          </p:grpSpPr>
          <p:grpSp>
            <p:nvGrpSpPr>
              <p:cNvPr id="238" name="Группа 237"/>
              <p:cNvGrpSpPr/>
              <p:nvPr/>
            </p:nvGrpSpPr>
            <p:grpSpPr bwMode="auto">
              <a:xfrm>
                <a:off x="4327782" y="3019737"/>
                <a:ext cx="534791" cy="676903"/>
                <a:chOff x="7071822" y="4225276"/>
                <a:chExt cx="817518" cy="1163961"/>
              </a:xfrm>
            </p:grpSpPr>
            <p:sp>
              <p:nvSpPr>
                <p:cNvPr id="240" name="Прямоугольник 239"/>
                <p:cNvSpPr/>
                <p:nvPr/>
              </p:nvSpPr>
              <p:spPr bwMode="auto">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cxnSp>
              <p:nvCxnSpPr>
                <p:cNvPr id="241" name="Прямая соединительная линия 240"/>
                <p:cNvCxnSpPr>
                  <a:cxnSpLocks/>
                </p:cNvCxnSpPr>
                <p:nvPr/>
              </p:nvCxnSpPr>
              <p:spPr bwMode="auto">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2" name="Текст 1"/>
                <p:cNvSpPr txBox="1"/>
                <p:nvPr/>
              </p:nvSpPr>
              <p:spPr bwMode="auto">
                <a:xfrm>
                  <a:off x="7472500" y="5086619"/>
                  <a:ext cx="416840" cy="302618"/>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ru-RU" sz="1000">
                      <a:latin typeface="Times New Roman"/>
                      <a:cs typeface="Times New Roman"/>
                    </a:rPr>
                    <a:t>3</a:t>
                  </a:r>
                  <a:endParaRPr/>
                </a:p>
              </p:txBody>
            </p:sp>
            <p:pic>
              <p:nvPicPr>
                <p:cNvPr id="243" name="Рисунок 242"/>
                <p:cNvPicPr>
                  <a:picLocks noChangeAspect="1"/>
                </p:cNvPicPr>
                <p:nvPr/>
              </p:nvPicPr>
              <p:blipFill>
                <a:blip r:embed="rId8"/>
                <a:stretch/>
              </p:blipFill>
              <p:spPr bwMode="auto">
                <a:xfrm>
                  <a:off x="7264741" y="4640406"/>
                  <a:ext cx="416839" cy="193379"/>
                </a:xfrm>
                <a:prstGeom prst="rect">
                  <a:avLst/>
                </a:prstGeom>
              </p:spPr>
            </p:pic>
          </p:grpSp>
          <p:sp>
            <p:nvSpPr>
              <p:cNvPr id="239" name="Текст 1"/>
              <p:cNvSpPr txBox="1"/>
              <p:nvPr/>
            </p:nvSpPr>
            <p:spPr bwMode="auto">
              <a:xfrm>
                <a:off x="4326953" y="3019738"/>
                <a:ext cx="525084" cy="102595"/>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en-US" sz="800" b="0" i="0" u="none" strike="noStrike" cap="none" spc="0">
                    <a:ln>
                      <a:noFill/>
                    </a:ln>
                    <a:solidFill>
                      <a:srgbClr val="FFC000"/>
                    </a:solidFill>
                    <a:latin typeface="Times New Roman"/>
                    <a:ea typeface="+mn-ea"/>
                    <a:cs typeface="Times New Roman"/>
                  </a:rPr>
                  <a:t>ORANGE</a:t>
                </a:r>
                <a:endParaRPr lang="ru-RU" sz="1000">
                  <a:solidFill>
                    <a:srgbClr val="FF0000"/>
                  </a:solidFill>
                  <a:latin typeface="Times New Roman"/>
                  <a:cs typeface="Times New Roman"/>
                </a:endParaRPr>
              </a:p>
            </p:txBody>
          </p:sp>
        </p:grpSp>
        <p:grpSp>
          <p:nvGrpSpPr>
            <p:cNvPr id="244" name="Группа 243"/>
            <p:cNvGrpSpPr/>
            <p:nvPr/>
          </p:nvGrpSpPr>
          <p:grpSpPr bwMode="auto">
            <a:xfrm>
              <a:off x="4100720" y="2425817"/>
              <a:ext cx="535620" cy="676903"/>
              <a:chOff x="3620364" y="3008390"/>
              <a:chExt cx="535620" cy="676903"/>
            </a:xfrm>
          </p:grpSpPr>
          <p:grpSp>
            <p:nvGrpSpPr>
              <p:cNvPr id="245" name="Группа 244"/>
              <p:cNvGrpSpPr/>
              <p:nvPr/>
            </p:nvGrpSpPr>
            <p:grpSpPr bwMode="auto">
              <a:xfrm>
                <a:off x="3621193" y="3008390"/>
                <a:ext cx="534791" cy="676903"/>
                <a:chOff x="7071822" y="4225276"/>
                <a:chExt cx="817518" cy="1163961"/>
              </a:xfrm>
            </p:grpSpPr>
            <p:sp>
              <p:nvSpPr>
                <p:cNvPr id="247" name="Прямоугольник 246"/>
                <p:cNvSpPr/>
                <p:nvPr/>
              </p:nvSpPr>
              <p:spPr bwMode="auto">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cxnSp>
              <p:nvCxnSpPr>
                <p:cNvPr id="248" name="Прямая соединительная линия 247"/>
                <p:cNvCxnSpPr>
                  <a:cxnSpLocks/>
                </p:cNvCxnSpPr>
                <p:nvPr/>
              </p:nvCxnSpPr>
              <p:spPr bwMode="auto">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9" name="Текст 1"/>
                <p:cNvSpPr txBox="1"/>
                <p:nvPr/>
              </p:nvSpPr>
              <p:spPr bwMode="auto">
                <a:xfrm>
                  <a:off x="7472500" y="5086619"/>
                  <a:ext cx="416840" cy="302618"/>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ru-RU" sz="1000">
                      <a:latin typeface="Times New Roman"/>
                      <a:cs typeface="Times New Roman"/>
                    </a:rPr>
                    <a:t>5</a:t>
                  </a:r>
                  <a:endParaRPr/>
                </a:p>
              </p:txBody>
            </p:sp>
            <p:pic>
              <p:nvPicPr>
                <p:cNvPr id="250" name="Рисунок 249"/>
                <p:cNvPicPr>
                  <a:picLocks noChangeAspect="1"/>
                </p:cNvPicPr>
                <p:nvPr/>
              </p:nvPicPr>
              <p:blipFill>
                <a:blip r:embed="rId8"/>
                <a:stretch/>
              </p:blipFill>
              <p:spPr bwMode="auto">
                <a:xfrm>
                  <a:off x="7264741" y="4640406"/>
                  <a:ext cx="416839" cy="193379"/>
                </a:xfrm>
                <a:prstGeom prst="rect">
                  <a:avLst/>
                </a:prstGeom>
              </p:spPr>
            </p:pic>
          </p:grpSp>
          <p:sp>
            <p:nvSpPr>
              <p:cNvPr id="246" name="Текст 1"/>
              <p:cNvSpPr txBox="1"/>
              <p:nvPr/>
            </p:nvSpPr>
            <p:spPr bwMode="auto">
              <a:xfrm>
                <a:off x="3620364" y="3008391"/>
                <a:ext cx="525084" cy="102595"/>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en-US" sz="800">
                    <a:solidFill>
                      <a:srgbClr val="FFC000"/>
                    </a:solidFill>
                    <a:latin typeface="Times New Roman"/>
                    <a:cs typeface="Times New Roman"/>
                  </a:rPr>
                  <a:t>ORANGE</a:t>
                </a:r>
                <a:endParaRPr lang="ru-RU" sz="800">
                  <a:solidFill>
                    <a:srgbClr val="FFC000"/>
                  </a:solidFill>
                  <a:latin typeface="Times New Roman"/>
                  <a:cs typeface="Times New Roman"/>
                </a:endParaRPr>
              </a:p>
            </p:txBody>
          </p:sp>
        </p:grpSp>
        <p:grpSp>
          <p:nvGrpSpPr>
            <p:cNvPr id="251" name="Группа 250"/>
            <p:cNvGrpSpPr/>
            <p:nvPr/>
          </p:nvGrpSpPr>
          <p:grpSpPr bwMode="auto">
            <a:xfrm>
              <a:off x="8536021" y="2577621"/>
              <a:ext cx="535620" cy="676903"/>
              <a:chOff x="5045587" y="3018889"/>
              <a:chExt cx="535620" cy="676903"/>
            </a:xfrm>
          </p:grpSpPr>
          <p:grpSp>
            <p:nvGrpSpPr>
              <p:cNvPr id="252" name="Группа 251"/>
              <p:cNvGrpSpPr/>
              <p:nvPr/>
            </p:nvGrpSpPr>
            <p:grpSpPr bwMode="auto">
              <a:xfrm>
                <a:off x="5046416" y="3018889"/>
                <a:ext cx="534791" cy="676903"/>
                <a:chOff x="7071822" y="4225276"/>
                <a:chExt cx="817518" cy="1163961"/>
              </a:xfrm>
            </p:grpSpPr>
            <p:sp>
              <p:nvSpPr>
                <p:cNvPr id="254" name="Прямоугольник 253"/>
                <p:cNvSpPr/>
                <p:nvPr/>
              </p:nvSpPr>
              <p:spPr bwMode="auto">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cxnSp>
              <p:nvCxnSpPr>
                <p:cNvPr id="255" name="Прямая соединительная линия 254"/>
                <p:cNvCxnSpPr>
                  <a:cxnSpLocks/>
                </p:cNvCxnSpPr>
                <p:nvPr/>
              </p:nvCxnSpPr>
              <p:spPr bwMode="auto">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56" name="Текст 1"/>
                <p:cNvSpPr txBox="1"/>
                <p:nvPr/>
              </p:nvSpPr>
              <p:spPr bwMode="auto">
                <a:xfrm>
                  <a:off x="7472500" y="5086619"/>
                  <a:ext cx="416840" cy="302618"/>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ru-RU" sz="1000">
                      <a:latin typeface="Times New Roman"/>
                      <a:cs typeface="Times New Roman"/>
                    </a:rPr>
                    <a:t>1</a:t>
                  </a:r>
                  <a:endParaRPr/>
                </a:p>
              </p:txBody>
            </p:sp>
            <p:pic>
              <p:nvPicPr>
                <p:cNvPr id="257" name="Рисунок 256"/>
                <p:cNvPicPr>
                  <a:picLocks noChangeAspect="1"/>
                </p:cNvPicPr>
                <p:nvPr/>
              </p:nvPicPr>
              <p:blipFill>
                <a:blip r:embed="rId8"/>
                <a:stretch/>
              </p:blipFill>
              <p:spPr bwMode="auto">
                <a:xfrm>
                  <a:off x="7264741" y="4640406"/>
                  <a:ext cx="416839" cy="193379"/>
                </a:xfrm>
                <a:prstGeom prst="rect">
                  <a:avLst/>
                </a:prstGeom>
              </p:spPr>
            </p:pic>
          </p:grpSp>
          <p:sp>
            <p:nvSpPr>
              <p:cNvPr id="253" name="Текст 1"/>
              <p:cNvSpPr txBox="1"/>
              <p:nvPr/>
            </p:nvSpPr>
            <p:spPr bwMode="auto">
              <a:xfrm>
                <a:off x="5045587" y="3018890"/>
                <a:ext cx="525084" cy="102595"/>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en-US" sz="800" b="0" i="0" u="none" strike="noStrike" cap="none" spc="0">
                    <a:ln>
                      <a:noFill/>
                    </a:ln>
                    <a:solidFill>
                      <a:srgbClr val="FFC000"/>
                    </a:solidFill>
                    <a:latin typeface="Times New Roman"/>
                    <a:ea typeface="+mn-ea"/>
                    <a:cs typeface="Times New Roman"/>
                  </a:rPr>
                  <a:t>ORANGE</a:t>
                </a:r>
                <a:endParaRPr lang="ru-RU" sz="800">
                  <a:solidFill>
                    <a:srgbClr val="FF0000"/>
                  </a:solidFill>
                  <a:latin typeface="Times New Roman"/>
                  <a:cs typeface="Times New Roman"/>
                </a:endParaRPr>
              </a:p>
            </p:txBody>
          </p:sp>
        </p:grpSp>
        <p:grpSp>
          <p:nvGrpSpPr>
            <p:cNvPr id="258" name="Группа 257"/>
            <p:cNvGrpSpPr/>
            <p:nvPr/>
          </p:nvGrpSpPr>
          <p:grpSpPr bwMode="auto">
            <a:xfrm>
              <a:off x="3401971" y="2425487"/>
              <a:ext cx="535620" cy="676903"/>
              <a:chOff x="3620364" y="3008390"/>
              <a:chExt cx="535620" cy="676903"/>
            </a:xfrm>
          </p:grpSpPr>
          <p:grpSp>
            <p:nvGrpSpPr>
              <p:cNvPr id="259" name="Группа 258"/>
              <p:cNvGrpSpPr/>
              <p:nvPr/>
            </p:nvGrpSpPr>
            <p:grpSpPr bwMode="auto">
              <a:xfrm>
                <a:off x="3621193" y="3008390"/>
                <a:ext cx="534791" cy="676903"/>
                <a:chOff x="7071822" y="4225276"/>
                <a:chExt cx="817518" cy="1163961"/>
              </a:xfrm>
            </p:grpSpPr>
            <p:sp>
              <p:nvSpPr>
                <p:cNvPr id="261" name="Прямоугольник 260"/>
                <p:cNvSpPr/>
                <p:nvPr/>
              </p:nvSpPr>
              <p:spPr bwMode="auto">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cxnSp>
              <p:nvCxnSpPr>
                <p:cNvPr id="262" name="Прямая соединительная линия 261"/>
                <p:cNvCxnSpPr>
                  <a:cxnSpLocks/>
                </p:cNvCxnSpPr>
                <p:nvPr/>
              </p:nvCxnSpPr>
              <p:spPr bwMode="auto">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3" name="Текст 1"/>
                <p:cNvSpPr txBox="1"/>
                <p:nvPr/>
              </p:nvSpPr>
              <p:spPr bwMode="auto">
                <a:xfrm>
                  <a:off x="7472500" y="5086619"/>
                  <a:ext cx="416840" cy="302618"/>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ru-RU" sz="1000">
                      <a:latin typeface="Times New Roman"/>
                      <a:cs typeface="Times New Roman"/>
                    </a:rPr>
                    <a:t>7</a:t>
                  </a:r>
                  <a:endParaRPr/>
                </a:p>
              </p:txBody>
            </p:sp>
            <p:pic>
              <p:nvPicPr>
                <p:cNvPr id="264" name="Рисунок 263"/>
                <p:cNvPicPr>
                  <a:picLocks noChangeAspect="1"/>
                </p:cNvPicPr>
                <p:nvPr/>
              </p:nvPicPr>
              <p:blipFill>
                <a:blip r:embed="rId8"/>
                <a:stretch/>
              </p:blipFill>
              <p:spPr bwMode="auto">
                <a:xfrm>
                  <a:off x="7264741" y="4640406"/>
                  <a:ext cx="416839" cy="193379"/>
                </a:xfrm>
                <a:prstGeom prst="rect">
                  <a:avLst/>
                </a:prstGeom>
              </p:spPr>
            </p:pic>
          </p:grpSp>
          <p:sp>
            <p:nvSpPr>
              <p:cNvPr id="260" name="Текст 1"/>
              <p:cNvSpPr txBox="1"/>
              <p:nvPr/>
            </p:nvSpPr>
            <p:spPr bwMode="auto">
              <a:xfrm>
                <a:off x="3620364" y="3008391"/>
                <a:ext cx="525084" cy="102595"/>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en-US" sz="800">
                    <a:solidFill>
                      <a:srgbClr val="FFC000"/>
                    </a:solidFill>
                    <a:latin typeface="Times New Roman"/>
                    <a:cs typeface="Times New Roman"/>
                  </a:rPr>
                  <a:t>ORANGE</a:t>
                </a:r>
                <a:endParaRPr lang="ru-RU" sz="800">
                  <a:solidFill>
                    <a:srgbClr val="FFC000"/>
                  </a:solidFill>
                  <a:latin typeface="Times New Roman"/>
                  <a:cs typeface="Times New Roman"/>
                </a:endParaRPr>
              </a:p>
            </p:txBody>
          </p:sp>
        </p:grpSp>
        <p:grpSp>
          <p:nvGrpSpPr>
            <p:cNvPr id="265" name="Группа 264"/>
            <p:cNvGrpSpPr/>
            <p:nvPr/>
          </p:nvGrpSpPr>
          <p:grpSpPr bwMode="auto">
            <a:xfrm>
              <a:off x="4835611" y="4543072"/>
              <a:ext cx="535620" cy="676903"/>
              <a:chOff x="4326953" y="3019737"/>
              <a:chExt cx="535620" cy="676903"/>
            </a:xfrm>
          </p:grpSpPr>
          <p:grpSp>
            <p:nvGrpSpPr>
              <p:cNvPr id="266" name="Группа 265"/>
              <p:cNvGrpSpPr/>
              <p:nvPr/>
            </p:nvGrpSpPr>
            <p:grpSpPr bwMode="auto">
              <a:xfrm>
                <a:off x="4327782" y="3019737"/>
                <a:ext cx="534791" cy="676903"/>
                <a:chOff x="7071822" y="4225276"/>
                <a:chExt cx="817518" cy="1163961"/>
              </a:xfrm>
            </p:grpSpPr>
            <p:sp>
              <p:nvSpPr>
                <p:cNvPr id="268" name="Прямоугольник 267"/>
                <p:cNvSpPr/>
                <p:nvPr/>
              </p:nvSpPr>
              <p:spPr bwMode="auto">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cxnSp>
              <p:nvCxnSpPr>
                <p:cNvPr id="269" name="Прямая соединительная линия 268"/>
                <p:cNvCxnSpPr>
                  <a:cxnSpLocks/>
                </p:cNvCxnSpPr>
                <p:nvPr/>
              </p:nvCxnSpPr>
              <p:spPr bwMode="auto">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0" name="Текст 1"/>
                <p:cNvSpPr txBox="1"/>
                <p:nvPr/>
              </p:nvSpPr>
              <p:spPr bwMode="auto">
                <a:xfrm>
                  <a:off x="7472500" y="5086619"/>
                  <a:ext cx="416840" cy="302618"/>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ru-RU" sz="1000">
                      <a:latin typeface="Times New Roman"/>
                      <a:cs typeface="Times New Roman"/>
                    </a:rPr>
                    <a:t>2</a:t>
                  </a:r>
                  <a:endParaRPr/>
                </a:p>
              </p:txBody>
            </p:sp>
            <p:pic>
              <p:nvPicPr>
                <p:cNvPr id="271" name="Рисунок 270"/>
                <p:cNvPicPr>
                  <a:picLocks noChangeAspect="1"/>
                </p:cNvPicPr>
                <p:nvPr/>
              </p:nvPicPr>
              <p:blipFill>
                <a:blip r:embed="rId8"/>
                <a:stretch/>
              </p:blipFill>
              <p:spPr bwMode="auto">
                <a:xfrm>
                  <a:off x="7264741" y="4640406"/>
                  <a:ext cx="416839" cy="193379"/>
                </a:xfrm>
                <a:prstGeom prst="rect">
                  <a:avLst/>
                </a:prstGeom>
              </p:spPr>
            </p:pic>
          </p:grpSp>
          <p:sp>
            <p:nvSpPr>
              <p:cNvPr id="267" name="Текст 1"/>
              <p:cNvSpPr txBox="1"/>
              <p:nvPr/>
            </p:nvSpPr>
            <p:spPr bwMode="auto">
              <a:xfrm>
                <a:off x="4326953" y="3019738"/>
                <a:ext cx="525084" cy="102595"/>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en-US" sz="800" b="0" i="0" u="none" strike="noStrike" cap="none" spc="0">
                    <a:ln>
                      <a:noFill/>
                    </a:ln>
                    <a:solidFill>
                      <a:srgbClr val="FFC000"/>
                    </a:solidFill>
                    <a:latin typeface="Times New Roman"/>
                    <a:ea typeface="+mn-ea"/>
                    <a:cs typeface="Times New Roman"/>
                  </a:rPr>
                  <a:t>ORANGE</a:t>
                </a:r>
                <a:endParaRPr lang="ru-RU" sz="1000">
                  <a:solidFill>
                    <a:srgbClr val="FF0000"/>
                  </a:solidFill>
                  <a:latin typeface="Times New Roman"/>
                  <a:cs typeface="Times New Roman"/>
                </a:endParaRPr>
              </a:p>
            </p:txBody>
          </p:sp>
        </p:grpSp>
        <p:grpSp>
          <p:nvGrpSpPr>
            <p:cNvPr id="272" name="Группа 271"/>
            <p:cNvGrpSpPr/>
            <p:nvPr/>
          </p:nvGrpSpPr>
          <p:grpSpPr bwMode="auto">
            <a:xfrm>
              <a:off x="4129022" y="4543402"/>
              <a:ext cx="535620" cy="676903"/>
              <a:chOff x="3620364" y="3008390"/>
              <a:chExt cx="535620" cy="676903"/>
            </a:xfrm>
          </p:grpSpPr>
          <p:grpSp>
            <p:nvGrpSpPr>
              <p:cNvPr id="273" name="Группа 272"/>
              <p:cNvGrpSpPr/>
              <p:nvPr/>
            </p:nvGrpSpPr>
            <p:grpSpPr bwMode="auto">
              <a:xfrm>
                <a:off x="3621193" y="3008390"/>
                <a:ext cx="534791" cy="676903"/>
                <a:chOff x="7071822" y="4225276"/>
                <a:chExt cx="817518" cy="1163961"/>
              </a:xfrm>
            </p:grpSpPr>
            <p:sp>
              <p:nvSpPr>
                <p:cNvPr id="275" name="Прямоугольник 274"/>
                <p:cNvSpPr/>
                <p:nvPr/>
              </p:nvSpPr>
              <p:spPr bwMode="auto">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cxnSp>
              <p:nvCxnSpPr>
                <p:cNvPr id="276" name="Прямая соединительная линия 275"/>
                <p:cNvCxnSpPr>
                  <a:cxnSpLocks/>
                </p:cNvCxnSpPr>
                <p:nvPr/>
              </p:nvCxnSpPr>
              <p:spPr bwMode="auto">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7" name="Текст 1"/>
                <p:cNvSpPr txBox="1"/>
                <p:nvPr/>
              </p:nvSpPr>
              <p:spPr bwMode="auto">
                <a:xfrm>
                  <a:off x="7472500" y="5086619"/>
                  <a:ext cx="416840" cy="302618"/>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ru-RU" sz="1000">
                      <a:latin typeface="Times New Roman"/>
                      <a:cs typeface="Times New Roman"/>
                    </a:rPr>
                    <a:t>4</a:t>
                  </a:r>
                  <a:endParaRPr/>
                </a:p>
              </p:txBody>
            </p:sp>
            <p:pic>
              <p:nvPicPr>
                <p:cNvPr id="278" name="Рисунок 277"/>
                <p:cNvPicPr>
                  <a:picLocks noChangeAspect="1"/>
                </p:cNvPicPr>
                <p:nvPr/>
              </p:nvPicPr>
              <p:blipFill>
                <a:blip r:embed="rId8"/>
                <a:stretch/>
              </p:blipFill>
              <p:spPr bwMode="auto">
                <a:xfrm>
                  <a:off x="7264741" y="4640406"/>
                  <a:ext cx="416839" cy="193379"/>
                </a:xfrm>
                <a:prstGeom prst="rect">
                  <a:avLst/>
                </a:prstGeom>
              </p:spPr>
            </p:pic>
          </p:grpSp>
          <p:sp>
            <p:nvSpPr>
              <p:cNvPr id="274" name="Текст 1"/>
              <p:cNvSpPr txBox="1"/>
              <p:nvPr/>
            </p:nvSpPr>
            <p:spPr bwMode="auto">
              <a:xfrm>
                <a:off x="3620364" y="3008391"/>
                <a:ext cx="525084" cy="102595"/>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en-US" sz="800">
                    <a:solidFill>
                      <a:srgbClr val="FFC000"/>
                    </a:solidFill>
                    <a:latin typeface="Times New Roman"/>
                    <a:cs typeface="Times New Roman"/>
                  </a:rPr>
                  <a:t>ORANGE</a:t>
                </a:r>
                <a:endParaRPr lang="ru-RU" sz="800">
                  <a:solidFill>
                    <a:srgbClr val="FFC000"/>
                  </a:solidFill>
                  <a:latin typeface="Times New Roman"/>
                  <a:cs typeface="Times New Roman"/>
                </a:endParaRPr>
              </a:p>
            </p:txBody>
          </p:sp>
        </p:grpSp>
        <p:grpSp>
          <p:nvGrpSpPr>
            <p:cNvPr id="279" name="Группа 278"/>
            <p:cNvGrpSpPr/>
            <p:nvPr/>
          </p:nvGrpSpPr>
          <p:grpSpPr bwMode="auto">
            <a:xfrm>
              <a:off x="8547799" y="4676084"/>
              <a:ext cx="535620" cy="676903"/>
              <a:chOff x="5045587" y="3018889"/>
              <a:chExt cx="535620" cy="676903"/>
            </a:xfrm>
          </p:grpSpPr>
          <p:grpSp>
            <p:nvGrpSpPr>
              <p:cNvPr id="280" name="Группа 279"/>
              <p:cNvGrpSpPr/>
              <p:nvPr/>
            </p:nvGrpSpPr>
            <p:grpSpPr bwMode="auto">
              <a:xfrm>
                <a:off x="5046416" y="3018889"/>
                <a:ext cx="534791" cy="676903"/>
                <a:chOff x="7071822" y="4225276"/>
                <a:chExt cx="817518" cy="1163961"/>
              </a:xfrm>
            </p:grpSpPr>
            <p:sp>
              <p:nvSpPr>
                <p:cNvPr id="282" name="Прямоугольник 281"/>
                <p:cNvSpPr/>
                <p:nvPr/>
              </p:nvSpPr>
              <p:spPr bwMode="auto">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cxnSp>
              <p:nvCxnSpPr>
                <p:cNvPr id="283" name="Прямая соединительная линия 282"/>
                <p:cNvCxnSpPr>
                  <a:cxnSpLocks/>
                </p:cNvCxnSpPr>
                <p:nvPr/>
              </p:nvCxnSpPr>
              <p:spPr bwMode="auto">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4" name="Текст 1"/>
                <p:cNvSpPr txBox="1"/>
                <p:nvPr/>
              </p:nvSpPr>
              <p:spPr bwMode="auto">
                <a:xfrm>
                  <a:off x="7472500" y="5086619"/>
                  <a:ext cx="416840" cy="302618"/>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ru-RU" sz="1000">
                      <a:latin typeface="Times New Roman"/>
                      <a:cs typeface="Times New Roman"/>
                    </a:rPr>
                    <a:t>0</a:t>
                  </a:r>
                  <a:endParaRPr/>
                </a:p>
              </p:txBody>
            </p:sp>
            <p:pic>
              <p:nvPicPr>
                <p:cNvPr id="285" name="Рисунок 284"/>
                <p:cNvPicPr>
                  <a:picLocks noChangeAspect="1"/>
                </p:cNvPicPr>
                <p:nvPr/>
              </p:nvPicPr>
              <p:blipFill>
                <a:blip r:embed="rId8"/>
                <a:stretch/>
              </p:blipFill>
              <p:spPr bwMode="auto">
                <a:xfrm>
                  <a:off x="7264741" y="4640406"/>
                  <a:ext cx="416839" cy="193379"/>
                </a:xfrm>
                <a:prstGeom prst="rect">
                  <a:avLst/>
                </a:prstGeom>
              </p:spPr>
            </p:pic>
          </p:grpSp>
          <p:sp>
            <p:nvSpPr>
              <p:cNvPr id="281" name="Текст 1"/>
              <p:cNvSpPr txBox="1"/>
              <p:nvPr/>
            </p:nvSpPr>
            <p:spPr bwMode="auto">
              <a:xfrm>
                <a:off x="5045587" y="3018890"/>
                <a:ext cx="525084" cy="102595"/>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en-US" sz="800" b="0" i="0" u="none" strike="noStrike" cap="none" spc="0">
                    <a:ln>
                      <a:noFill/>
                    </a:ln>
                    <a:solidFill>
                      <a:srgbClr val="FFC000"/>
                    </a:solidFill>
                    <a:latin typeface="Times New Roman"/>
                    <a:ea typeface="+mn-ea"/>
                    <a:cs typeface="Times New Roman"/>
                  </a:rPr>
                  <a:t>ORANGE</a:t>
                </a:r>
                <a:endParaRPr lang="ru-RU" sz="800">
                  <a:solidFill>
                    <a:srgbClr val="FF0000"/>
                  </a:solidFill>
                  <a:latin typeface="Times New Roman"/>
                  <a:cs typeface="Times New Roman"/>
                </a:endParaRPr>
              </a:p>
            </p:txBody>
          </p:sp>
        </p:grpSp>
        <p:grpSp>
          <p:nvGrpSpPr>
            <p:cNvPr id="286" name="Группа 285"/>
            <p:cNvGrpSpPr/>
            <p:nvPr/>
          </p:nvGrpSpPr>
          <p:grpSpPr bwMode="auto">
            <a:xfrm>
              <a:off x="3430273" y="4543072"/>
              <a:ext cx="535620" cy="676903"/>
              <a:chOff x="3620364" y="3008390"/>
              <a:chExt cx="535620" cy="676903"/>
            </a:xfrm>
          </p:grpSpPr>
          <p:grpSp>
            <p:nvGrpSpPr>
              <p:cNvPr id="287" name="Группа 286"/>
              <p:cNvGrpSpPr/>
              <p:nvPr/>
            </p:nvGrpSpPr>
            <p:grpSpPr bwMode="auto">
              <a:xfrm>
                <a:off x="3621193" y="3008390"/>
                <a:ext cx="534791" cy="676903"/>
                <a:chOff x="7071822" y="4225276"/>
                <a:chExt cx="817518" cy="1163961"/>
              </a:xfrm>
            </p:grpSpPr>
            <p:sp>
              <p:nvSpPr>
                <p:cNvPr id="289" name="Прямоугольник 288"/>
                <p:cNvSpPr/>
                <p:nvPr/>
              </p:nvSpPr>
              <p:spPr bwMode="auto">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cxnSp>
              <p:nvCxnSpPr>
                <p:cNvPr id="290" name="Прямая соединительная линия 289"/>
                <p:cNvCxnSpPr>
                  <a:cxnSpLocks/>
                </p:cNvCxnSpPr>
                <p:nvPr/>
              </p:nvCxnSpPr>
              <p:spPr bwMode="auto">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1" name="Текст 1"/>
                <p:cNvSpPr txBox="1"/>
                <p:nvPr/>
              </p:nvSpPr>
              <p:spPr bwMode="auto">
                <a:xfrm>
                  <a:off x="7472500" y="5086619"/>
                  <a:ext cx="416840" cy="302618"/>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ru-RU" sz="1000">
                      <a:latin typeface="Times New Roman"/>
                      <a:cs typeface="Times New Roman"/>
                    </a:rPr>
                    <a:t>6</a:t>
                  </a:r>
                  <a:endParaRPr/>
                </a:p>
              </p:txBody>
            </p:sp>
            <p:pic>
              <p:nvPicPr>
                <p:cNvPr id="292" name="Рисунок 291"/>
                <p:cNvPicPr>
                  <a:picLocks noChangeAspect="1"/>
                </p:cNvPicPr>
                <p:nvPr/>
              </p:nvPicPr>
              <p:blipFill>
                <a:blip r:embed="rId8"/>
                <a:stretch/>
              </p:blipFill>
              <p:spPr bwMode="auto">
                <a:xfrm>
                  <a:off x="7264741" y="4640406"/>
                  <a:ext cx="416839" cy="193379"/>
                </a:xfrm>
                <a:prstGeom prst="rect">
                  <a:avLst/>
                </a:prstGeom>
              </p:spPr>
            </p:pic>
          </p:grpSp>
          <p:sp>
            <p:nvSpPr>
              <p:cNvPr id="288" name="Текст 1"/>
              <p:cNvSpPr txBox="1"/>
              <p:nvPr/>
            </p:nvSpPr>
            <p:spPr bwMode="auto">
              <a:xfrm>
                <a:off x="3620364" y="3008391"/>
                <a:ext cx="525084" cy="102595"/>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en-US" sz="800">
                    <a:solidFill>
                      <a:srgbClr val="FFC000"/>
                    </a:solidFill>
                    <a:latin typeface="Times New Roman"/>
                    <a:cs typeface="Times New Roman"/>
                  </a:rPr>
                  <a:t>ORANGE</a:t>
                </a:r>
                <a:endParaRPr lang="ru-RU" sz="800">
                  <a:solidFill>
                    <a:srgbClr val="FFC000"/>
                  </a:solidFill>
                  <a:latin typeface="Times New Roman"/>
                  <a:cs typeface="Times New Roman"/>
                </a:endParaRPr>
              </a:p>
            </p:txBody>
          </p:sp>
        </p:grpSp>
        <p:sp>
          <p:nvSpPr>
            <p:cNvPr id="293" name="Прямоугольник 292"/>
            <p:cNvSpPr/>
            <p:nvPr/>
          </p:nvSpPr>
          <p:spPr bwMode="auto">
            <a:xfrm>
              <a:off x="5460067" y="4479166"/>
              <a:ext cx="704186" cy="799978"/>
            </a:xfrm>
            <a:prstGeom prst="rect">
              <a:avLst/>
            </a:prstGeom>
            <a:noFill/>
            <a:ln w="28575">
              <a:solidFill>
                <a:srgbClr val="F5861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294" name="Прямоугольник 293"/>
            <p:cNvSpPr/>
            <p:nvPr/>
          </p:nvSpPr>
          <p:spPr bwMode="auto">
            <a:xfrm>
              <a:off x="5426252" y="2369581"/>
              <a:ext cx="704186" cy="799978"/>
            </a:xfrm>
            <a:prstGeom prst="rect">
              <a:avLst/>
            </a:prstGeom>
            <a:noFill/>
            <a:ln w="28575">
              <a:solidFill>
                <a:srgbClr val="F5861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grpSp>
          <p:nvGrpSpPr>
            <p:cNvPr id="295" name="Группа 294"/>
            <p:cNvGrpSpPr/>
            <p:nvPr/>
          </p:nvGrpSpPr>
          <p:grpSpPr bwMode="auto">
            <a:xfrm>
              <a:off x="5525943" y="2425487"/>
              <a:ext cx="535620" cy="676903"/>
              <a:chOff x="5045587" y="3018889"/>
              <a:chExt cx="535620" cy="676903"/>
            </a:xfrm>
          </p:grpSpPr>
          <p:grpSp>
            <p:nvGrpSpPr>
              <p:cNvPr id="296" name="Группа 295"/>
              <p:cNvGrpSpPr/>
              <p:nvPr/>
            </p:nvGrpSpPr>
            <p:grpSpPr bwMode="auto">
              <a:xfrm>
                <a:off x="5046416" y="3018889"/>
                <a:ext cx="534791" cy="676903"/>
                <a:chOff x="7071822" y="4225276"/>
                <a:chExt cx="817518" cy="1163961"/>
              </a:xfrm>
            </p:grpSpPr>
            <p:sp>
              <p:nvSpPr>
                <p:cNvPr id="298" name="Прямоугольник 297"/>
                <p:cNvSpPr/>
                <p:nvPr/>
              </p:nvSpPr>
              <p:spPr bwMode="auto">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cxnSp>
              <p:nvCxnSpPr>
                <p:cNvPr id="299" name="Прямая соединительная линия 298"/>
                <p:cNvCxnSpPr>
                  <a:cxnSpLocks/>
                </p:cNvCxnSpPr>
                <p:nvPr/>
              </p:nvCxnSpPr>
              <p:spPr bwMode="auto">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0" name="Текст 1"/>
                <p:cNvSpPr txBox="1"/>
                <p:nvPr/>
              </p:nvSpPr>
              <p:spPr bwMode="auto">
                <a:xfrm>
                  <a:off x="7472500" y="5086619"/>
                  <a:ext cx="416840" cy="302618"/>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ru-RU" sz="1000">
                      <a:latin typeface="Times New Roman"/>
                      <a:cs typeface="Times New Roman"/>
                    </a:rPr>
                    <a:t>1</a:t>
                  </a:r>
                  <a:endParaRPr/>
                </a:p>
              </p:txBody>
            </p:sp>
            <p:pic>
              <p:nvPicPr>
                <p:cNvPr id="301" name="Рисунок 300"/>
                <p:cNvPicPr>
                  <a:picLocks noChangeAspect="1"/>
                </p:cNvPicPr>
                <p:nvPr/>
              </p:nvPicPr>
              <p:blipFill>
                <a:blip r:embed="rId8"/>
                <a:stretch/>
              </p:blipFill>
              <p:spPr bwMode="auto">
                <a:xfrm>
                  <a:off x="7264741" y="4640406"/>
                  <a:ext cx="416839" cy="193379"/>
                </a:xfrm>
                <a:prstGeom prst="rect">
                  <a:avLst/>
                </a:prstGeom>
              </p:spPr>
            </p:pic>
          </p:grpSp>
          <p:sp>
            <p:nvSpPr>
              <p:cNvPr id="297" name="Текст 1"/>
              <p:cNvSpPr txBox="1"/>
              <p:nvPr/>
            </p:nvSpPr>
            <p:spPr bwMode="auto">
              <a:xfrm>
                <a:off x="5045587" y="3018890"/>
                <a:ext cx="525084" cy="102595"/>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en-US" sz="800" b="0" i="0" u="none" strike="noStrike" cap="none" spc="0">
                    <a:ln>
                      <a:noFill/>
                    </a:ln>
                    <a:solidFill>
                      <a:srgbClr val="FFC000"/>
                    </a:solidFill>
                    <a:latin typeface="Times New Roman"/>
                    <a:ea typeface="+mn-ea"/>
                    <a:cs typeface="Times New Roman"/>
                  </a:rPr>
                  <a:t>ORANGE</a:t>
                </a:r>
                <a:endParaRPr lang="ru-RU" sz="800">
                  <a:solidFill>
                    <a:srgbClr val="FF0000"/>
                  </a:solidFill>
                  <a:latin typeface="Times New Roman"/>
                  <a:cs typeface="Times New Roman"/>
                </a:endParaRPr>
              </a:p>
            </p:txBody>
          </p:sp>
        </p:grpSp>
        <p:grpSp>
          <p:nvGrpSpPr>
            <p:cNvPr id="302" name="Группа 301"/>
            <p:cNvGrpSpPr/>
            <p:nvPr/>
          </p:nvGrpSpPr>
          <p:grpSpPr bwMode="auto">
            <a:xfrm>
              <a:off x="5554245" y="4543072"/>
              <a:ext cx="535620" cy="676903"/>
              <a:chOff x="5045587" y="3018889"/>
              <a:chExt cx="535620" cy="676903"/>
            </a:xfrm>
          </p:grpSpPr>
          <p:grpSp>
            <p:nvGrpSpPr>
              <p:cNvPr id="303" name="Группа 302"/>
              <p:cNvGrpSpPr/>
              <p:nvPr/>
            </p:nvGrpSpPr>
            <p:grpSpPr bwMode="auto">
              <a:xfrm>
                <a:off x="5046416" y="3018889"/>
                <a:ext cx="534791" cy="676903"/>
                <a:chOff x="7071822" y="4225276"/>
                <a:chExt cx="817518" cy="1163961"/>
              </a:xfrm>
            </p:grpSpPr>
            <p:sp>
              <p:nvSpPr>
                <p:cNvPr id="305" name="Прямоугольник 304"/>
                <p:cNvSpPr/>
                <p:nvPr/>
              </p:nvSpPr>
              <p:spPr bwMode="auto">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cxnSp>
              <p:nvCxnSpPr>
                <p:cNvPr id="306" name="Прямая соединительная линия 305"/>
                <p:cNvCxnSpPr>
                  <a:cxnSpLocks/>
                </p:cNvCxnSpPr>
                <p:nvPr/>
              </p:nvCxnSpPr>
              <p:spPr bwMode="auto">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7" name="Текст 1"/>
                <p:cNvSpPr txBox="1"/>
                <p:nvPr/>
              </p:nvSpPr>
              <p:spPr bwMode="auto">
                <a:xfrm>
                  <a:off x="7472500" y="5086619"/>
                  <a:ext cx="416840" cy="302618"/>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ru-RU" sz="1000">
                      <a:latin typeface="Times New Roman"/>
                      <a:cs typeface="Times New Roman"/>
                    </a:rPr>
                    <a:t>0</a:t>
                  </a:r>
                  <a:endParaRPr/>
                </a:p>
              </p:txBody>
            </p:sp>
            <p:pic>
              <p:nvPicPr>
                <p:cNvPr id="308" name="Рисунок 307"/>
                <p:cNvPicPr>
                  <a:picLocks noChangeAspect="1"/>
                </p:cNvPicPr>
                <p:nvPr/>
              </p:nvPicPr>
              <p:blipFill>
                <a:blip r:embed="rId8"/>
                <a:stretch/>
              </p:blipFill>
              <p:spPr bwMode="auto">
                <a:xfrm>
                  <a:off x="7264741" y="4640406"/>
                  <a:ext cx="416839" cy="193379"/>
                </a:xfrm>
                <a:prstGeom prst="rect">
                  <a:avLst/>
                </a:prstGeom>
              </p:spPr>
            </p:pic>
          </p:grpSp>
          <p:sp>
            <p:nvSpPr>
              <p:cNvPr id="304" name="Текст 1"/>
              <p:cNvSpPr txBox="1"/>
              <p:nvPr/>
            </p:nvSpPr>
            <p:spPr bwMode="auto">
              <a:xfrm>
                <a:off x="5045587" y="3018890"/>
                <a:ext cx="525084" cy="102595"/>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en-US" sz="800" b="0" i="0" u="none" strike="noStrike" cap="none" spc="0">
                    <a:ln>
                      <a:noFill/>
                    </a:ln>
                    <a:solidFill>
                      <a:srgbClr val="FFC000"/>
                    </a:solidFill>
                    <a:latin typeface="Times New Roman"/>
                    <a:ea typeface="+mn-ea"/>
                    <a:cs typeface="Times New Roman"/>
                  </a:rPr>
                  <a:t>ORANGE</a:t>
                </a:r>
                <a:endParaRPr lang="ru-RU" sz="800">
                  <a:solidFill>
                    <a:srgbClr val="FF0000"/>
                  </a:solidFill>
                  <a:latin typeface="Times New Roman"/>
                  <a:cs typeface="Times New Roman"/>
                </a:endParaRPr>
              </a:p>
            </p:txBody>
          </p:sp>
        </p:gr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Kafka</a:t>
            </a:r>
            <a:r>
              <a:rPr lang="ru-RU">
                <a:solidFill>
                  <a:srgbClr val="002060"/>
                </a:solidFill>
                <a:latin typeface="+mn-lt"/>
                <a:cs typeface="Times New Roman"/>
              </a:rPr>
              <a:t>: выбор семантики</a:t>
            </a:r>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just">
              <a:spcBef>
                <a:spcPts val="0"/>
              </a:spcBef>
              <a:spcAft>
                <a:spcPts val="600"/>
              </a:spcAft>
              <a:buNone/>
              <a:defRPr/>
            </a:pPr>
            <a:r>
              <a:rPr lang="ru-RU" sz="2000">
                <a:solidFill>
                  <a:srgbClr val="002060"/>
                </a:solidFill>
                <a:latin typeface="+mn-lt"/>
              </a:rPr>
              <a:t>Выбирая, когда выполнять коммит, – до фактической обработки сообщения или после – мы также выбираем семантику обработки сообщений,</a:t>
            </a:r>
            <a:r>
              <a:rPr lang="en-US" sz="2000">
                <a:solidFill>
                  <a:srgbClr val="002060"/>
                </a:solidFill>
                <a:latin typeface="+mn-lt"/>
              </a:rPr>
              <a:t> </a:t>
            </a:r>
            <a:r>
              <a:rPr lang="ru-RU" sz="2000">
                <a:solidFill>
                  <a:srgbClr val="002060"/>
                </a:solidFill>
                <a:latin typeface="+mn-lt"/>
              </a:rPr>
              <a:t>т.к. </a:t>
            </a:r>
            <a:r>
              <a:rPr lang="en-US" sz="2000">
                <a:solidFill>
                  <a:srgbClr val="002060"/>
                </a:solidFill>
                <a:latin typeface="+mn-lt"/>
              </a:rPr>
              <a:t>Kafka </a:t>
            </a:r>
            <a:r>
              <a:rPr lang="ru-RU" sz="2000">
                <a:solidFill>
                  <a:srgbClr val="002060"/>
                </a:solidFill>
                <a:latin typeface="+mn-lt"/>
              </a:rPr>
              <a:t>будет повторять отправку очередного сообщения, пока консюмер не подтвердит его обработку.</a:t>
            </a:r>
            <a:endParaRPr/>
          </a:p>
          <a:p>
            <a:pPr algn="just">
              <a:spcBef>
                <a:spcPts val="0"/>
              </a:spcBef>
              <a:spcAft>
                <a:spcPts val="600"/>
              </a:spcAft>
              <a:buNone/>
              <a:defRPr/>
            </a:pPr>
            <a:r>
              <a:rPr lang="ru-RU" sz="2000">
                <a:solidFill>
                  <a:srgbClr val="002060"/>
                </a:solidFill>
                <a:latin typeface="+mn-lt"/>
              </a:rPr>
              <a:t>При этом следует принимать во внимание возможность аварийного отключения консюмеров и ребаланса – перераспределения партиций между оставшимися в строю консюмерами, чтоб не оставалось нечитаемых партиций.</a:t>
            </a:r>
            <a:endParaRPr/>
          </a:p>
          <a:p>
            <a:pPr algn="just">
              <a:spcBef>
                <a:spcPts val="0"/>
              </a:spcBef>
              <a:spcAft>
                <a:spcPts val="600"/>
              </a:spcAft>
              <a:buNone/>
              <a:defRPr/>
            </a:pPr>
            <a:r>
              <a:rPr lang="ru-RU" sz="2000">
                <a:solidFill>
                  <a:srgbClr val="002060"/>
                </a:solidFill>
                <a:latin typeface="+mn-lt"/>
              </a:rPr>
              <a:t>Пост-коммит (выполняется только после завершения обработки сообщения) обеспечивает семантику </a:t>
            </a:r>
            <a:r>
              <a:rPr lang="en-US" sz="2000">
                <a:solidFill>
                  <a:srgbClr val="002060"/>
                </a:solidFill>
                <a:latin typeface="+mn-lt"/>
              </a:rPr>
              <a:t>"at least once" (</a:t>
            </a:r>
            <a:r>
              <a:rPr lang="ru-RU" sz="2000">
                <a:solidFill>
                  <a:srgbClr val="002060"/>
                </a:solidFill>
                <a:latin typeface="+mn-lt"/>
              </a:rPr>
              <a:t>"не менее одного раза"</a:t>
            </a:r>
            <a:r>
              <a:rPr lang="en-US" sz="2000">
                <a:solidFill>
                  <a:srgbClr val="002060"/>
                </a:solidFill>
                <a:latin typeface="+mn-lt"/>
              </a:rPr>
              <a:t>)</a:t>
            </a:r>
            <a:r>
              <a:rPr lang="ru-RU" sz="2000">
                <a:solidFill>
                  <a:srgbClr val="002060"/>
                </a:solidFill>
                <a:latin typeface="+mn-lt"/>
              </a:rPr>
              <a:t>. Если консюмер аварийно завершил работу, получив сообщение, но не обработав его до конца (не выполнив коммит), сообщение не потеряется и получит шанс на повторную обработку после перезапуска консюмера. Однако, может получиться так, что одно сообщение уйдет на обработку сразу в несколько консюмеров (при ребалансе партиций), и мы получим повторную обработку.</a:t>
            </a:r>
            <a:endParaRPr/>
          </a:p>
          <a:p>
            <a:pPr algn="just">
              <a:spcBef>
                <a:spcPts val="0"/>
              </a:spcBef>
              <a:spcAft>
                <a:spcPts val="600"/>
              </a:spcAft>
              <a:buNone/>
              <a:defRPr/>
            </a:pPr>
            <a:r>
              <a:rPr lang="ru-RU" sz="2000">
                <a:solidFill>
                  <a:srgbClr val="002060"/>
                </a:solidFill>
                <a:latin typeface="+mn-lt"/>
              </a:rPr>
              <a:t>Пре-коммит (выполняется сразу после получения сообщения до начала его обработки) обеспечивает семантику </a:t>
            </a:r>
            <a:r>
              <a:rPr lang="en-US" sz="2000">
                <a:solidFill>
                  <a:srgbClr val="002060"/>
                </a:solidFill>
                <a:latin typeface="+mn-lt"/>
              </a:rPr>
              <a:t>"at most once" (</a:t>
            </a:r>
            <a:r>
              <a:rPr lang="ru-RU" sz="2000">
                <a:solidFill>
                  <a:srgbClr val="002060"/>
                </a:solidFill>
                <a:latin typeface="+mn-lt"/>
              </a:rPr>
              <a:t>"не более одного раза"</a:t>
            </a:r>
            <a:r>
              <a:rPr lang="en-US" sz="2000">
                <a:solidFill>
                  <a:srgbClr val="002060"/>
                </a:solidFill>
                <a:latin typeface="+mn-lt"/>
              </a:rPr>
              <a:t>)</a:t>
            </a:r>
            <a:r>
              <a:rPr lang="ru-RU" sz="2000">
                <a:solidFill>
                  <a:srgbClr val="002060"/>
                </a:solidFill>
                <a:latin typeface="+mn-lt"/>
              </a:rPr>
              <a:t>. Считывая сообщения и сразу же выполняя коммит, консюмер берет на себя всю ответственность за данное сообщение. Если он аварийно завершит работу, не обработав сообщение до конца, это сообщение потеряется. Но при этом исключается возможность повторной обработки сообщения при ребалансе.</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Kafka</a:t>
            </a:r>
            <a:r>
              <a:rPr lang="ru-RU">
                <a:solidFill>
                  <a:srgbClr val="002060"/>
                </a:solidFill>
                <a:latin typeface="+mn-lt"/>
                <a:cs typeface="Times New Roman"/>
              </a:rPr>
              <a:t>: выбор семантики</a:t>
            </a:r>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just">
              <a:spcBef>
                <a:spcPts val="0"/>
              </a:spcBef>
              <a:spcAft>
                <a:spcPts val="600"/>
              </a:spcAft>
              <a:buNone/>
              <a:defRPr/>
            </a:pPr>
            <a:r>
              <a:rPr lang="ru-RU" sz="2000">
                <a:solidFill>
                  <a:srgbClr val="002060"/>
                </a:solidFill>
                <a:latin typeface="+mn-lt"/>
              </a:rPr>
              <a:t>Существует еще одна семантика – </a:t>
            </a:r>
            <a:r>
              <a:rPr lang="en-US" sz="2000">
                <a:solidFill>
                  <a:srgbClr val="002060"/>
                </a:solidFill>
                <a:latin typeface="+mn-lt"/>
              </a:rPr>
              <a:t>"exactly once" (</a:t>
            </a:r>
            <a:r>
              <a:rPr lang="ru-RU" sz="2000">
                <a:solidFill>
                  <a:srgbClr val="002060"/>
                </a:solidFill>
                <a:latin typeface="+mn-lt"/>
              </a:rPr>
              <a:t>"ровно один раз"</a:t>
            </a:r>
            <a:r>
              <a:rPr lang="en-US" sz="2000">
                <a:solidFill>
                  <a:srgbClr val="002060"/>
                </a:solidFill>
                <a:latin typeface="+mn-lt"/>
              </a:rPr>
              <a:t>). </a:t>
            </a:r>
            <a:r>
              <a:rPr lang="ru-RU" sz="2000">
                <a:solidFill>
                  <a:srgbClr val="002060"/>
                </a:solidFill>
                <a:latin typeface="+mn-lt"/>
              </a:rPr>
              <a:t>Она предполагает, что решение задачи и уведомления о факте решения неотделимы друг от друга. Идеальный вариант – когда уведомление и является решением. Как, например, в формате: вопрос-ответ. Здесь исключены и повторы, и потери. Однако, очевидно, что такая специализация сужает класс задач, где данная семантика применима.</a:t>
            </a:r>
            <a:endParaRPr/>
          </a:p>
          <a:p>
            <a:pPr algn="just">
              <a:spcBef>
                <a:spcPts val="0"/>
              </a:spcBef>
              <a:spcAft>
                <a:spcPts val="600"/>
              </a:spcAft>
              <a:buNone/>
              <a:defRPr/>
            </a:pPr>
            <a:r>
              <a:rPr lang="ru-RU" sz="2000">
                <a:solidFill>
                  <a:srgbClr val="002060"/>
                </a:solidFill>
                <a:latin typeface="+mn-lt"/>
              </a:rPr>
              <a:t>Также, нужно понимать, что для поддержки данной семантики необходимо реализовать консюмер как подсистему Kafka, уместив в одну транзакцию всю обработку сообщения и подтверждение этой обработки. В этом случае библиотека Kafka Streams способна обеспечить в том числе желаемую семантику "exactly-once". </a:t>
            </a:r>
            <a:endParaRPr lang="en-US" sz="2000">
              <a:solidFill>
                <a:srgbClr val="002060"/>
              </a:solidFill>
              <a:latin typeface="+mn-lt"/>
            </a:endParaRPr>
          </a:p>
          <a:p>
            <a:pPr algn="just">
              <a:spcBef>
                <a:spcPts val="0"/>
              </a:spcBef>
              <a:spcAft>
                <a:spcPts val="600"/>
              </a:spcAft>
              <a:buNone/>
              <a:defRPr/>
            </a:pPr>
            <a:r>
              <a:rPr lang="ru-RU" sz="2000">
                <a:solidFill>
                  <a:srgbClr val="002060"/>
                </a:solidFill>
                <a:latin typeface="+mn-lt"/>
              </a:rPr>
              <a:t>Проблема в том, что невозможно вместить невмещаемое, каким логика консюмера зачастую и является, и еще и не потерять при этом в скорости обработки. И тут уже остается выбирать между двумя другими семантиками.</a:t>
            </a:r>
            <a:endParaRPr/>
          </a:p>
          <a:p>
            <a:pPr algn="just">
              <a:spcBef>
                <a:spcPts val="0"/>
              </a:spcBef>
              <a:spcAft>
                <a:spcPts val="600"/>
              </a:spcAft>
              <a:buNone/>
              <a:defRPr/>
            </a:pPr>
            <a:r>
              <a:rPr lang="ru-RU" sz="2000">
                <a:solidFill>
                  <a:srgbClr val="002060"/>
                </a:solidFill>
                <a:latin typeface="+mn-lt"/>
              </a:rPr>
              <a:t>В связи с необходимостью последовательного сдвига оффсета посредством коммитов (т.е. нельзя сначала закоммитить оффсет 3, а потом – 2), решение на основе пре-коммита обладает важным преимуществом для применения в высоконагруженных системах: оно позволяет распараллеливать обработку сообщений внутри консюмера. </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AMQP</a:t>
            </a:r>
            <a:endParaRPr lang="ru-RU">
              <a:solidFill>
                <a:srgbClr val="002060"/>
              </a:solidFill>
              <a:latin typeface="+mn-lt"/>
              <a:cs typeface="Times New Roman"/>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just">
              <a:spcBef>
                <a:spcPts val="0"/>
              </a:spcBef>
              <a:spcAft>
                <a:spcPts val="600"/>
              </a:spcAft>
              <a:buFontTx/>
              <a:buNone/>
              <a:defRPr/>
            </a:pPr>
            <a:r>
              <a:rPr lang="ru-RU" sz="2000">
                <a:solidFill>
                  <a:srgbClr val="002060"/>
                </a:solidFill>
                <a:latin typeface="+mn-lt"/>
              </a:rPr>
              <a:t>Для решения вышеуказанных проблем была предложена концепция брокера сообщений – фактически отдельного компонента системы, инкапсулирующего в себе весь функционал по организации связей между остальными компонентами и управлению этими связями.</a:t>
            </a:r>
            <a:endParaRPr/>
          </a:p>
          <a:p>
            <a:pPr algn="just">
              <a:spcBef>
                <a:spcPts val="0"/>
              </a:spcBef>
              <a:spcAft>
                <a:spcPts val="600"/>
              </a:spcAft>
              <a:buFontTx/>
              <a:buNone/>
              <a:defRPr/>
            </a:pPr>
            <a:r>
              <a:rPr lang="ru-RU" sz="2000">
                <a:solidFill>
                  <a:srgbClr val="002060"/>
                </a:solidFill>
                <a:latin typeface="+mn-lt"/>
              </a:rPr>
              <a:t>В рамках этой концепции был разработан AMQP (Advanced Message Queuing Protocol) - открытый протокол для передачи сообщений между компонентами системы. </a:t>
            </a:r>
            <a:endParaRPr/>
          </a:p>
          <a:p>
            <a:pPr algn="just">
              <a:spcBef>
                <a:spcPts val="0"/>
              </a:spcBef>
              <a:spcAft>
                <a:spcPts val="600"/>
              </a:spcAft>
              <a:buFontTx/>
              <a:buNone/>
              <a:defRPr/>
            </a:pPr>
            <a:r>
              <a:rPr lang="ru-RU" sz="2000">
                <a:solidFill>
                  <a:srgbClr val="002060"/>
                </a:solidFill>
                <a:latin typeface="+mn-lt"/>
              </a:rPr>
              <a:t>Этот протокол позволяет не задумываться над тем, где находятся получатели сообщения, сколько их, от кого надо ждать сообщение, когда оно будет доставлено получателю. Кроме этого, AMQP снимает с разработчика еще многие рутинные задачи и позволяет заниматься непосредственно проблемой, а не вспомогательными задачами.</a:t>
            </a:r>
            <a:endParaRPr/>
          </a:p>
          <a:p>
            <a:pPr algn="just">
              <a:spcBef>
                <a:spcPts val="0"/>
              </a:spcBef>
              <a:buFontTx/>
              <a:buNone/>
              <a:defRPr/>
            </a:pPr>
            <a:endParaRPr lang="ru-RU" sz="2000">
              <a:solidFill>
                <a:srgbClr val="002060"/>
              </a:solidFill>
              <a:latin typeface="+mn-l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Kafka</a:t>
            </a:r>
            <a:r>
              <a:rPr lang="ru-RU">
                <a:solidFill>
                  <a:srgbClr val="002060"/>
                </a:solidFill>
                <a:latin typeface="+mn-lt"/>
                <a:cs typeface="Times New Roman"/>
              </a:rPr>
              <a:t>: решение с пост-коммитом</a:t>
            </a:r>
            <a:endParaRPr/>
          </a:p>
        </p:txBody>
      </p:sp>
      <p:sp>
        <p:nvSpPr>
          <p:cNvPr id="28" name="Text Box 10"/>
          <p:cNvSpPr txBox="1">
            <a:spLocks noChangeArrowheads="1"/>
          </p:cNvSpPr>
          <p:nvPr/>
        </p:nvSpPr>
        <p:spPr bwMode="auto">
          <a:xfrm>
            <a:off x="381966" y="907040"/>
            <a:ext cx="11417686" cy="577733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just">
              <a:spcBef>
                <a:spcPts val="0"/>
              </a:spcBef>
              <a:spcAft>
                <a:spcPts val="600"/>
              </a:spcAft>
              <a:buFontTx/>
              <a:buNone/>
              <a:defRPr/>
            </a:pPr>
            <a:endParaRPr lang="ru-RU" sz="2000">
              <a:solidFill>
                <a:srgbClr val="002060"/>
              </a:solidFill>
              <a:latin typeface="+mn-lt"/>
            </a:endParaRPr>
          </a:p>
        </p:txBody>
      </p:sp>
      <p:grpSp>
        <p:nvGrpSpPr>
          <p:cNvPr id="2" name="Группа 1"/>
          <p:cNvGrpSpPr/>
          <p:nvPr/>
        </p:nvGrpSpPr>
        <p:grpSpPr bwMode="auto">
          <a:xfrm>
            <a:off x="499795" y="1044350"/>
            <a:ext cx="11182027" cy="4769299"/>
            <a:chOff x="266544" y="1406302"/>
            <a:chExt cx="11589631" cy="4674135"/>
          </a:xfrm>
        </p:grpSpPr>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7985104" y="2811421"/>
            <a:ext cx="458385" cy="303749"/>
          </p:xfrm>
          <a:graphic>
            <a:graphicData uri="http://schemas.openxmlformats.org/presentationml/2006/ole">
              <p:oleObj name="oleObj" r:id="rId3" imgW="789940" imgH="523240" progId="">
                <p:embed/>
                <p:pic>
                  <p:nvPicPr>
                    <p:cNvPr id="158" name="Объект 157"/>
                    <p:cNvPicPr/>
                    <p:nvPr/>
                  </p:nvPicPr>
                  <p:blipFill>
                    <a:blip r:embed="rId2"/>
                    <a:stretch/>
                  </p:blipFill>
                  <p:spPr bwMode="auto">
                    <a:xfrm>
                      <a:off x="7985104" y="2811421"/>
                      <a:ext cx="458385" cy="303749"/>
                    </a:xfrm>
                    <a:prstGeom prst="rect">
                      <a:avLst/>
                    </a:prstGeom>
                  </p:spPr>
                </p:pic>
              </p:oleObj>
            </a:graphicData>
          </a:graphic>
        </p:graphicFrame>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9162350" y="2804464"/>
            <a:ext cx="523875" cy="438149"/>
          </p:xfrm>
          <a:graphic>
            <a:graphicData uri="http://schemas.openxmlformats.org/presentationml/2006/ole">
              <p:oleObj name="oleObj" r:id="rId5" imgW="523240" imgH="437515" progId="">
                <p:embed/>
                <p:pic>
                  <p:nvPicPr>
                    <p:cNvPr id="5" name="Объект 4"/>
                    <p:cNvPicPr/>
                    <p:nvPr/>
                  </p:nvPicPr>
                  <p:blipFill>
                    <a:blip r:embed="rId4"/>
                    <a:stretch/>
                  </p:blipFill>
                  <p:spPr bwMode="auto">
                    <a:xfrm>
                      <a:off x="9162350" y="2804464"/>
                      <a:ext cx="523875" cy="438149"/>
                    </a:xfrm>
                    <a:prstGeom prst="rect">
                      <a:avLst/>
                    </a:prstGeom>
                  </p:spPr>
                </p:pic>
              </p:oleObj>
            </a:graphicData>
          </a:graphic>
        </p:graphicFrame>
        <p:pic>
          <p:nvPicPr>
            <p:cNvPr id="153" name="Рисунок 152"/>
            <p:cNvPicPr>
              <a:picLocks noChangeAspect="1"/>
            </p:cNvPicPr>
            <p:nvPr/>
          </p:nvPicPr>
          <p:blipFill>
            <a:blip r:embed="rId6"/>
            <a:stretch/>
          </p:blipFill>
          <p:spPr bwMode="auto">
            <a:xfrm>
              <a:off x="3076521" y="1406302"/>
              <a:ext cx="3187269" cy="4674133"/>
            </a:xfrm>
            <a:prstGeom prst="rect">
              <a:avLst/>
            </a:prstGeom>
          </p:spPr>
        </p:pic>
        <p:sp>
          <p:nvSpPr>
            <p:cNvPr id="154" name="Прямоугольник 153"/>
            <p:cNvSpPr/>
            <p:nvPr/>
          </p:nvSpPr>
          <p:spPr bwMode="auto">
            <a:xfrm>
              <a:off x="2606245" y="2371091"/>
              <a:ext cx="704186" cy="799978"/>
            </a:xfrm>
            <a:prstGeom prst="rect">
              <a:avLst/>
            </a:prstGeom>
            <a:noFill/>
            <a:ln w="28575">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155" name="Прямоугольник 154"/>
            <p:cNvSpPr/>
            <p:nvPr/>
          </p:nvSpPr>
          <p:spPr bwMode="auto">
            <a:xfrm>
              <a:off x="3310431" y="2370485"/>
              <a:ext cx="704186" cy="800584"/>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156" name="Прямоугольник 155"/>
            <p:cNvSpPr/>
            <p:nvPr/>
          </p:nvSpPr>
          <p:spPr bwMode="auto">
            <a:xfrm>
              <a:off x="4014617" y="2370485"/>
              <a:ext cx="704186" cy="800584"/>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157" name="Цилиндр 156"/>
            <p:cNvSpPr/>
            <p:nvPr/>
          </p:nvSpPr>
          <p:spPr bwMode="auto">
            <a:xfrm rot="5400000">
              <a:off x="2437641" y="1095653"/>
              <a:ext cx="4674133" cy="5295435"/>
            </a:xfrm>
            <a:prstGeom prst="can">
              <a:avLst>
                <a:gd name="adj" fmla="val 9625"/>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158" name="TextBox 157"/>
            <p:cNvSpPr txBox="1"/>
            <p:nvPr/>
          </p:nvSpPr>
          <p:spPr bwMode="auto">
            <a:xfrm>
              <a:off x="2395499" y="1406303"/>
              <a:ext cx="4456970" cy="369332"/>
            </a:xfrm>
            <a:prstGeom prst="rect">
              <a:avLst/>
            </a:prstGeom>
            <a:noFill/>
          </p:spPr>
          <p:txBody>
            <a:bodyPr wrap="square" rtlCol="0">
              <a:spAutoFit/>
            </a:bodyPr>
            <a:lstStyle/>
            <a:p>
              <a:pPr algn="ctr">
                <a:defRPr/>
              </a:pPr>
              <a:r>
                <a:rPr lang="en-US">
                  <a:solidFill>
                    <a:srgbClr val="002060"/>
                  </a:solidFill>
                </a:rPr>
                <a:t>Topic </a:t>
              </a:r>
              <a:r>
                <a:rPr lang="en-US">
                  <a:solidFill>
                    <a:srgbClr val="FFC000"/>
                  </a:solidFill>
                </a:rPr>
                <a:t>ORANGE</a:t>
              </a:r>
              <a:endParaRPr lang="ru-RU">
                <a:solidFill>
                  <a:srgbClr val="FFC000"/>
                </a:solidFill>
              </a:endParaRPr>
            </a:p>
          </p:txBody>
        </p:sp>
        <p:sp>
          <p:nvSpPr>
            <p:cNvPr id="159" name="Текст 1"/>
            <p:cNvSpPr txBox="1"/>
            <p:nvPr/>
          </p:nvSpPr>
          <p:spPr bwMode="auto">
            <a:xfrm>
              <a:off x="4917728" y="2124424"/>
              <a:ext cx="306336" cy="224684"/>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ru-RU" sz="1400">
                  <a:solidFill>
                    <a:srgbClr val="002060"/>
                  </a:solidFill>
                  <a:latin typeface="Times New Roman"/>
                  <a:cs typeface="Times New Roman"/>
                </a:rPr>
                <a:t>1</a:t>
              </a:r>
              <a:endParaRPr/>
            </a:p>
          </p:txBody>
        </p:sp>
        <p:sp>
          <p:nvSpPr>
            <p:cNvPr id="160" name="Текст 1"/>
            <p:cNvSpPr txBox="1"/>
            <p:nvPr/>
          </p:nvSpPr>
          <p:spPr bwMode="auto">
            <a:xfrm>
              <a:off x="4216645" y="2126442"/>
              <a:ext cx="306336" cy="224684"/>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ru-RU" sz="1400">
                  <a:solidFill>
                    <a:srgbClr val="002060"/>
                  </a:solidFill>
                  <a:latin typeface="Times New Roman"/>
                  <a:cs typeface="Times New Roman"/>
                </a:rPr>
                <a:t>2</a:t>
              </a:r>
              <a:endParaRPr/>
            </a:p>
          </p:txBody>
        </p:sp>
        <p:sp>
          <p:nvSpPr>
            <p:cNvPr id="161" name="Текст 1"/>
            <p:cNvSpPr txBox="1"/>
            <p:nvPr/>
          </p:nvSpPr>
          <p:spPr bwMode="auto">
            <a:xfrm>
              <a:off x="3522703" y="2124424"/>
              <a:ext cx="306336" cy="224684"/>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ru-RU" sz="1400">
                  <a:solidFill>
                    <a:srgbClr val="002060"/>
                  </a:solidFill>
                  <a:latin typeface="Times New Roman"/>
                  <a:cs typeface="Times New Roman"/>
                </a:rPr>
                <a:t>3</a:t>
              </a:r>
              <a:endParaRPr/>
            </a:p>
          </p:txBody>
        </p:sp>
        <p:sp>
          <p:nvSpPr>
            <p:cNvPr id="162" name="Текст 1"/>
            <p:cNvSpPr txBox="1"/>
            <p:nvPr/>
          </p:nvSpPr>
          <p:spPr bwMode="auto">
            <a:xfrm>
              <a:off x="6090030" y="2363819"/>
              <a:ext cx="306336" cy="224684"/>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en-US" sz="1400">
                  <a:solidFill>
                    <a:srgbClr val="002060"/>
                  </a:solidFill>
                  <a:latin typeface="Times New Roman"/>
                  <a:cs typeface="Times New Roman"/>
                </a:rPr>
                <a:t>0</a:t>
              </a:r>
              <a:endParaRPr lang="ru-RU" sz="1400">
                <a:solidFill>
                  <a:srgbClr val="002060"/>
                </a:solidFill>
                <a:latin typeface="Times New Roman"/>
                <a:cs typeface="Times New Roman"/>
              </a:endParaRPr>
            </a:p>
          </p:txBody>
        </p:sp>
        <p:sp>
          <p:nvSpPr>
            <p:cNvPr id="309" name="Прямоугольник 308"/>
            <p:cNvSpPr/>
            <p:nvPr/>
          </p:nvSpPr>
          <p:spPr bwMode="auto">
            <a:xfrm>
              <a:off x="2644737" y="4482425"/>
              <a:ext cx="704186" cy="799978"/>
            </a:xfrm>
            <a:prstGeom prst="rect">
              <a:avLst/>
            </a:prstGeom>
            <a:noFill/>
            <a:ln w="28575">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310" name="Прямоугольник 309"/>
            <p:cNvSpPr/>
            <p:nvPr/>
          </p:nvSpPr>
          <p:spPr bwMode="auto">
            <a:xfrm>
              <a:off x="3348923" y="4481819"/>
              <a:ext cx="704186" cy="800584"/>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311" name="Прямоугольник 310"/>
            <p:cNvSpPr/>
            <p:nvPr/>
          </p:nvSpPr>
          <p:spPr bwMode="auto">
            <a:xfrm>
              <a:off x="4053109" y="4481819"/>
              <a:ext cx="704186" cy="800584"/>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312" name="Текст 1"/>
            <p:cNvSpPr txBox="1"/>
            <p:nvPr/>
          </p:nvSpPr>
          <p:spPr bwMode="auto">
            <a:xfrm>
              <a:off x="4956220" y="4235758"/>
              <a:ext cx="306336" cy="224684"/>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ru-RU" sz="1400">
                  <a:solidFill>
                    <a:srgbClr val="002060"/>
                  </a:solidFill>
                  <a:latin typeface="Times New Roman"/>
                  <a:cs typeface="Times New Roman"/>
                </a:rPr>
                <a:t>1</a:t>
              </a:r>
              <a:endParaRPr/>
            </a:p>
          </p:txBody>
        </p:sp>
        <p:sp>
          <p:nvSpPr>
            <p:cNvPr id="313" name="Текст 1"/>
            <p:cNvSpPr txBox="1"/>
            <p:nvPr/>
          </p:nvSpPr>
          <p:spPr bwMode="auto">
            <a:xfrm>
              <a:off x="4255137" y="4237776"/>
              <a:ext cx="306336" cy="224684"/>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ru-RU" sz="1400">
                  <a:solidFill>
                    <a:srgbClr val="002060"/>
                  </a:solidFill>
                  <a:latin typeface="Times New Roman"/>
                  <a:cs typeface="Times New Roman"/>
                </a:rPr>
                <a:t>2</a:t>
              </a:r>
              <a:endParaRPr/>
            </a:p>
          </p:txBody>
        </p:sp>
        <p:sp>
          <p:nvSpPr>
            <p:cNvPr id="314" name="Текст 1"/>
            <p:cNvSpPr txBox="1"/>
            <p:nvPr/>
          </p:nvSpPr>
          <p:spPr bwMode="auto">
            <a:xfrm>
              <a:off x="3561195" y="4235758"/>
              <a:ext cx="306336" cy="224684"/>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ru-RU" sz="1400">
                  <a:solidFill>
                    <a:srgbClr val="002060"/>
                  </a:solidFill>
                  <a:latin typeface="Times New Roman"/>
                  <a:cs typeface="Times New Roman"/>
                </a:rPr>
                <a:t>3</a:t>
              </a:r>
              <a:endParaRPr/>
            </a:p>
          </p:txBody>
        </p:sp>
        <p:sp>
          <p:nvSpPr>
            <p:cNvPr id="315" name="Текст 1"/>
            <p:cNvSpPr txBox="1"/>
            <p:nvPr/>
          </p:nvSpPr>
          <p:spPr bwMode="auto">
            <a:xfrm>
              <a:off x="6119140" y="4474758"/>
              <a:ext cx="306336" cy="224684"/>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en-US" sz="1400">
                  <a:solidFill>
                    <a:srgbClr val="002060"/>
                  </a:solidFill>
                  <a:latin typeface="Times New Roman"/>
                  <a:cs typeface="Times New Roman"/>
                </a:rPr>
                <a:t>1</a:t>
              </a:r>
              <a:endParaRPr lang="ru-RU" sz="1400">
                <a:solidFill>
                  <a:srgbClr val="002060"/>
                </a:solidFill>
                <a:latin typeface="Times New Roman"/>
                <a:cs typeface="Times New Roman"/>
              </a:endParaRPr>
            </a:p>
          </p:txBody>
        </p:sp>
        <p:sp>
          <p:nvSpPr>
            <p:cNvPr id="316" name="Стрелка: вправо 315"/>
            <p:cNvSpPr/>
            <p:nvPr/>
          </p:nvSpPr>
          <p:spPr bwMode="auto">
            <a:xfrm>
              <a:off x="1601323" y="3706672"/>
              <a:ext cx="446579" cy="386932"/>
            </a:xfrm>
            <a:prstGeom prst="rightArrow">
              <a:avLst>
                <a:gd name="adj1" fmla="val 50000"/>
                <a:gd name="adj2" fmla="val 50000"/>
              </a:avLst>
            </a:prstGeom>
            <a:solidFill>
              <a:srgbClr val="99CCFF"/>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cxnSp>
          <p:nvCxnSpPr>
            <p:cNvPr id="317" name="Прямая со стрелкой 316"/>
            <p:cNvCxnSpPr>
              <a:cxnSpLocks/>
              <a:endCxn id="154" idx="1"/>
            </p:cNvCxnSpPr>
            <p:nvPr/>
          </p:nvCxnSpPr>
          <p:spPr bwMode="auto">
            <a:xfrm flipV="1">
              <a:off x="2146430" y="2771080"/>
              <a:ext cx="459815" cy="1129058"/>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18" name="Прямая со стрелкой 317"/>
            <p:cNvCxnSpPr>
              <a:cxnSpLocks/>
              <a:endCxn id="309" idx="1"/>
            </p:cNvCxnSpPr>
            <p:nvPr/>
          </p:nvCxnSpPr>
          <p:spPr bwMode="auto">
            <a:xfrm>
              <a:off x="2141162" y="3900138"/>
              <a:ext cx="503575" cy="982276"/>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19" name="Прямая со стрелкой 318"/>
            <p:cNvCxnSpPr>
              <a:cxnSpLocks/>
              <a:stCxn id="327" idx="3"/>
              <a:endCxn id="324" idx="1"/>
            </p:cNvCxnSpPr>
            <p:nvPr/>
          </p:nvCxnSpPr>
          <p:spPr bwMode="auto">
            <a:xfrm flipV="1">
              <a:off x="6130438" y="2763939"/>
              <a:ext cx="1588936" cy="5631"/>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0" name="Прямая со стрелкой 319"/>
            <p:cNvCxnSpPr>
              <a:cxnSpLocks/>
              <a:stCxn id="326" idx="3"/>
              <a:endCxn id="325" idx="1"/>
            </p:cNvCxnSpPr>
            <p:nvPr/>
          </p:nvCxnSpPr>
          <p:spPr bwMode="auto">
            <a:xfrm flipV="1">
              <a:off x="6164253" y="4863339"/>
              <a:ext cx="1550747" cy="15816"/>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1" name="Прямая со стрелкой 320"/>
            <p:cNvCxnSpPr>
              <a:cxnSpLocks/>
            </p:cNvCxnSpPr>
            <p:nvPr/>
          </p:nvCxnSpPr>
          <p:spPr bwMode="auto">
            <a:xfrm>
              <a:off x="9843027" y="2713139"/>
              <a:ext cx="492130" cy="0"/>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2" name="Прямая со стрелкой 321"/>
            <p:cNvCxnSpPr>
              <a:cxnSpLocks/>
            </p:cNvCxnSpPr>
            <p:nvPr/>
          </p:nvCxnSpPr>
          <p:spPr bwMode="auto">
            <a:xfrm>
              <a:off x="9831964" y="4826442"/>
              <a:ext cx="503193" cy="0"/>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sp>
          <p:nvSpPr>
            <p:cNvPr id="323" name="Прямоугольник 322"/>
            <p:cNvSpPr/>
            <p:nvPr/>
          </p:nvSpPr>
          <p:spPr bwMode="auto">
            <a:xfrm>
              <a:off x="266544" y="2528223"/>
              <a:ext cx="1257959" cy="2339389"/>
            </a:xfrm>
            <a:prstGeom prst="rect">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defRPr/>
              </a:pPr>
              <a:r>
                <a:rPr lang="en-US">
                  <a:solidFill>
                    <a:srgbClr val="002060"/>
                  </a:solidFill>
                </a:rPr>
                <a:t>Producer</a:t>
              </a:r>
              <a:endParaRPr lang="ru-RU">
                <a:solidFill>
                  <a:srgbClr val="002060"/>
                </a:solidFill>
              </a:endParaRPr>
            </a:p>
          </p:txBody>
        </p:sp>
        <p:sp>
          <p:nvSpPr>
            <p:cNvPr id="324" name="Прямоугольник 323"/>
            <p:cNvSpPr/>
            <p:nvPr/>
          </p:nvSpPr>
          <p:spPr bwMode="auto">
            <a:xfrm>
              <a:off x="7719374" y="2086508"/>
              <a:ext cx="2123653" cy="1354861"/>
            </a:xfrm>
            <a:prstGeom prst="rect">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defRPr/>
              </a:pPr>
              <a:r>
                <a:rPr lang="en-US">
                  <a:solidFill>
                    <a:srgbClr val="002060"/>
                  </a:solidFill>
                </a:rPr>
                <a:t>Consumer</a:t>
              </a:r>
              <a:endParaRPr lang="ru-RU">
                <a:solidFill>
                  <a:srgbClr val="002060"/>
                </a:solidFill>
              </a:endParaRPr>
            </a:p>
          </p:txBody>
        </p:sp>
        <p:sp>
          <p:nvSpPr>
            <p:cNvPr id="325" name="Прямоугольник 324"/>
            <p:cNvSpPr/>
            <p:nvPr/>
          </p:nvSpPr>
          <p:spPr bwMode="auto">
            <a:xfrm>
              <a:off x="7715000" y="4185908"/>
              <a:ext cx="2116964" cy="1354861"/>
            </a:xfrm>
            <a:prstGeom prst="rect">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defRPr/>
              </a:pPr>
              <a:r>
                <a:rPr lang="en-US">
                  <a:solidFill>
                    <a:srgbClr val="002060"/>
                  </a:solidFill>
                </a:rPr>
                <a:t>Consumer</a:t>
              </a:r>
              <a:endParaRPr lang="ru-RU">
                <a:solidFill>
                  <a:srgbClr val="002060"/>
                </a:solidFill>
              </a:endParaRPr>
            </a:p>
          </p:txBody>
        </p:sp>
        <p:sp>
          <p:nvSpPr>
            <p:cNvPr id="326" name="Прямоугольник 325"/>
            <p:cNvSpPr/>
            <p:nvPr/>
          </p:nvSpPr>
          <p:spPr bwMode="auto">
            <a:xfrm>
              <a:off x="5460067" y="4479166"/>
              <a:ext cx="704186" cy="799978"/>
            </a:xfrm>
            <a:prstGeom prst="rect">
              <a:avLst/>
            </a:prstGeom>
            <a:noFill/>
            <a:ln w="28575">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327" name="Прямоугольник 326"/>
            <p:cNvSpPr/>
            <p:nvPr/>
          </p:nvSpPr>
          <p:spPr bwMode="auto">
            <a:xfrm>
              <a:off x="5426252" y="2369581"/>
              <a:ext cx="704186" cy="799978"/>
            </a:xfrm>
            <a:prstGeom prst="rect">
              <a:avLst/>
            </a:prstGeom>
            <a:noFill/>
            <a:ln w="28575">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328" name="Прямоугольник 327"/>
            <p:cNvSpPr/>
            <p:nvPr/>
          </p:nvSpPr>
          <p:spPr bwMode="auto">
            <a:xfrm>
              <a:off x="4718803" y="2370652"/>
              <a:ext cx="704186" cy="800417"/>
            </a:xfrm>
            <a:prstGeom prst="rect">
              <a:avLst/>
            </a:prstGeom>
            <a:noFill/>
            <a:ln w="28575">
              <a:solidFill>
                <a:srgbClr val="F586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329" name="Прямоугольник 328"/>
            <p:cNvSpPr/>
            <p:nvPr/>
          </p:nvSpPr>
          <p:spPr bwMode="auto">
            <a:xfrm>
              <a:off x="4757295" y="4481986"/>
              <a:ext cx="704186" cy="800417"/>
            </a:xfrm>
            <a:prstGeom prst="rect">
              <a:avLst/>
            </a:prstGeom>
            <a:noFill/>
            <a:ln w="28575">
              <a:solidFill>
                <a:srgbClr val="F586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solidFill>
                  <a:srgbClr val="FF0000"/>
                </a:solidFill>
              </a:endParaRPr>
            </a:p>
          </p:txBody>
        </p:sp>
        <p:grpSp>
          <p:nvGrpSpPr>
            <p:cNvPr id="330" name="Группа 329"/>
            <p:cNvGrpSpPr/>
            <p:nvPr/>
          </p:nvGrpSpPr>
          <p:grpSpPr bwMode="auto">
            <a:xfrm>
              <a:off x="10340709" y="2254613"/>
              <a:ext cx="1515466" cy="2928531"/>
              <a:chOff x="10381349" y="2294605"/>
              <a:chExt cx="1515466" cy="2928531"/>
            </a:xfrm>
          </p:grpSpPr>
          <p:pic>
            <p:nvPicPr>
              <p:cNvPr id="331" name="Рисунок 330"/>
              <p:cNvPicPr>
                <a:picLocks noChangeAspect="1"/>
              </p:cNvPicPr>
              <p:nvPr/>
            </p:nvPicPr>
            <p:blipFill>
              <a:blip r:embed="rId7"/>
              <a:stretch/>
            </p:blipFill>
            <p:spPr bwMode="auto">
              <a:xfrm>
                <a:off x="10452377" y="3253413"/>
                <a:ext cx="274961" cy="752525"/>
              </a:xfrm>
              <a:prstGeom prst="rect">
                <a:avLst/>
              </a:prstGeom>
              <a:ln>
                <a:noFill/>
              </a:ln>
            </p:spPr>
          </p:pic>
          <p:sp>
            <p:nvSpPr>
              <p:cNvPr id="332" name="Цилиндр 331"/>
              <p:cNvSpPr/>
              <p:nvPr/>
            </p:nvSpPr>
            <p:spPr bwMode="auto">
              <a:xfrm>
                <a:off x="10381349" y="2294605"/>
                <a:ext cx="1515466" cy="2928531"/>
              </a:xfrm>
              <a:prstGeom prst="can">
                <a:avLst>
                  <a:gd name="adj" fmla="val 37287"/>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333" name="TextBox 332"/>
              <p:cNvSpPr txBox="1"/>
              <p:nvPr/>
            </p:nvSpPr>
            <p:spPr bwMode="auto">
              <a:xfrm>
                <a:off x="10743462" y="3426689"/>
                <a:ext cx="1135247" cy="369332"/>
              </a:xfrm>
              <a:prstGeom prst="rect">
                <a:avLst/>
              </a:prstGeom>
              <a:noFill/>
              <a:ln>
                <a:noFill/>
              </a:ln>
            </p:spPr>
            <p:txBody>
              <a:bodyPr wrap="none" rtlCol="0">
                <a:spAutoFit/>
              </a:bodyPr>
              <a:lstStyle/>
              <a:p>
                <a:pPr>
                  <a:defRPr/>
                </a:pPr>
                <a:r>
                  <a:rPr lang="en-US">
                    <a:solidFill>
                      <a:srgbClr val="002060"/>
                    </a:solidFill>
                  </a:rPr>
                  <a:t>NoSQL DB</a:t>
                </a:r>
                <a:endParaRPr lang="ru-RU">
                  <a:solidFill>
                    <a:srgbClr val="002060"/>
                  </a:solidFill>
                </a:endParaRPr>
              </a:p>
            </p:txBody>
          </p:sp>
        </p:grpSp>
        <p:grpSp>
          <p:nvGrpSpPr>
            <p:cNvPr id="334" name="Группа 333"/>
            <p:cNvGrpSpPr/>
            <p:nvPr/>
          </p:nvGrpSpPr>
          <p:grpSpPr bwMode="auto">
            <a:xfrm>
              <a:off x="399994" y="3205043"/>
              <a:ext cx="959269" cy="1341938"/>
              <a:chOff x="266544" y="5203679"/>
              <a:chExt cx="959269" cy="1341938"/>
            </a:xfrm>
          </p:grpSpPr>
          <p:grpSp>
            <p:nvGrpSpPr>
              <p:cNvPr id="335" name="Группа 334"/>
              <p:cNvGrpSpPr/>
              <p:nvPr/>
            </p:nvGrpSpPr>
            <p:grpSpPr bwMode="auto">
              <a:xfrm>
                <a:off x="266544" y="5203679"/>
                <a:ext cx="805213" cy="1192793"/>
                <a:chOff x="7070555" y="4225276"/>
                <a:chExt cx="805213" cy="1192793"/>
              </a:xfrm>
            </p:grpSpPr>
            <p:grpSp>
              <p:nvGrpSpPr>
                <p:cNvPr id="357" name="Группа 356"/>
                <p:cNvGrpSpPr/>
                <p:nvPr/>
              </p:nvGrpSpPr>
              <p:grpSpPr bwMode="auto">
                <a:xfrm>
                  <a:off x="7071822" y="4225276"/>
                  <a:ext cx="803946" cy="1192793"/>
                  <a:chOff x="7071822" y="4225276"/>
                  <a:chExt cx="803946" cy="1192793"/>
                </a:xfrm>
              </p:grpSpPr>
              <p:sp>
                <p:nvSpPr>
                  <p:cNvPr id="359" name="Прямоугольник 358"/>
                  <p:cNvSpPr/>
                  <p:nvPr/>
                </p:nvSpPr>
                <p:spPr bwMode="auto">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cxnSp>
                <p:nvCxnSpPr>
                  <p:cNvPr id="360" name="Прямая соединительная линия 359"/>
                  <p:cNvCxnSpPr>
                    <a:cxnSpLocks/>
                  </p:cNvCxnSpPr>
                  <p:nvPr/>
                </p:nvCxnSpPr>
                <p:spPr bwMode="auto">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1" name="Текст 1"/>
                  <p:cNvSpPr txBox="1"/>
                  <p:nvPr/>
                </p:nvSpPr>
                <p:spPr bwMode="auto">
                  <a:xfrm>
                    <a:off x="7484573" y="5117149"/>
                    <a:ext cx="391195" cy="300920"/>
                  </a:xfrm>
                  <a:prstGeom prst="rect">
                    <a:avLst/>
                  </a:prstGeom>
                  <a:grpFill/>
                </p:spPr>
                <p:txBody>
                  <a:bodyPr/>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en-US" sz="1400">
                        <a:latin typeface="Times New Roman"/>
                        <a:cs typeface="Times New Roman"/>
                      </a:rPr>
                      <a:t>1</a:t>
                    </a:r>
                    <a:r>
                      <a:rPr lang="ru-RU" sz="1400">
                        <a:latin typeface="Times New Roman"/>
                        <a:cs typeface="Times New Roman"/>
                      </a:rPr>
                      <a:t>0</a:t>
                    </a:r>
                    <a:endParaRPr/>
                  </a:p>
                </p:txBody>
              </p:sp>
              <p:pic>
                <p:nvPicPr>
                  <p:cNvPr id="362" name="Рисунок 361"/>
                  <p:cNvPicPr>
                    <a:picLocks noChangeAspect="1"/>
                  </p:cNvPicPr>
                  <p:nvPr/>
                </p:nvPicPr>
                <p:blipFill>
                  <a:blip r:embed="rId8"/>
                  <a:stretch/>
                </p:blipFill>
                <p:spPr bwMode="auto">
                  <a:xfrm>
                    <a:off x="7264741" y="4640406"/>
                    <a:ext cx="416839" cy="193379"/>
                  </a:xfrm>
                  <a:prstGeom prst="rect">
                    <a:avLst/>
                  </a:prstGeom>
                </p:spPr>
              </p:pic>
            </p:grpSp>
            <p:sp>
              <p:nvSpPr>
                <p:cNvPr id="358" name="Текст 1"/>
                <p:cNvSpPr txBox="1"/>
                <p:nvPr/>
              </p:nvSpPr>
              <p:spPr bwMode="auto">
                <a:xfrm>
                  <a:off x="7070555" y="4225277"/>
                  <a:ext cx="802679" cy="176416"/>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en-US" sz="1200">
                      <a:solidFill>
                        <a:srgbClr val="FFC000"/>
                      </a:solidFill>
                      <a:latin typeface="Times New Roman"/>
                      <a:cs typeface="Times New Roman"/>
                    </a:rPr>
                    <a:t>ORANGE</a:t>
                  </a:r>
                  <a:endParaRPr lang="ru-RU" sz="1200">
                    <a:solidFill>
                      <a:srgbClr val="FFC000"/>
                    </a:solidFill>
                    <a:latin typeface="Times New Roman"/>
                    <a:cs typeface="Times New Roman"/>
                  </a:endParaRPr>
                </a:p>
              </p:txBody>
            </p:sp>
          </p:grpSp>
          <p:grpSp>
            <p:nvGrpSpPr>
              <p:cNvPr id="336" name="Группа 335"/>
              <p:cNvGrpSpPr/>
              <p:nvPr/>
            </p:nvGrpSpPr>
            <p:grpSpPr bwMode="auto">
              <a:xfrm>
                <a:off x="316529" y="5253160"/>
                <a:ext cx="805213" cy="1192793"/>
                <a:chOff x="7070555" y="4225276"/>
                <a:chExt cx="805213" cy="1192793"/>
              </a:xfrm>
            </p:grpSpPr>
            <p:grpSp>
              <p:nvGrpSpPr>
                <p:cNvPr id="351" name="Группа 350"/>
                <p:cNvGrpSpPr/>
                <p:nvPr/>
              </p:nvGrpSpPr>
              <p:grpSpPr bwMode="auto">
                <a:xfrm>
                  <a:off x="7071822" y="4225276"/>
                  <a:ext cx="803946" cy="1192793"/>
                  <a:chOff x="7071822" y="4225276"/>
                  <a:chExt cx="803946" cy="1192793"/>
                </a:xfrm>
              </p:grpSpPr>
              <p:sp>
                <p:nvSpPr>
                  <p:cNvPr id="353" name="Прямоугольник 352"/>
                  <p:cNvSpPr/>
                  <p:nvPr/>
                </p:nvSpPr>
                <p:spPr bwMode="auto">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cxnSp>
                <p:nvCxnSpPr>
                  <p:cNvPr id="354" name="Прямая соединительная линия 353"/>
                  <p:cNvCxnSpPr>
                    <a:cxnSpLocks/>
                  </p:cNvCxnSpPr>
                  <p:nvPr/>
                </p:nvCxnSpPr>
                <p:spPr bwMode="auto">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5" name="Текст 1"/>
                  <p:cNvSpPr txBox="1"/>
                  <p:nvPr/>
                </p:nvSpPr>
                <p:spPr bwMode="auto">
                  <a:xfrm>
                    <a:off x="7484573" y="5117149"/>
                    <a:ext cx="391195" cy="300920"/>
                  </a:xfrm>
                  <a:prstGeom prst="rect">
                    <a:avLst/>
                  </a:prstGeom>
                  <a:grpFill/>
                </p:spPr>
                <p:txBody>
                  <a:bodyPr/>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en-US" sz="1400">
                        <a:latin typeface="Times New Roman"/>
                        <a:cs typeface="Times New Roman"/>
                      </a:rPr>
                      <a:t>1</a:t>
                    </a:r>
                    <a:r>
                      <a:rPr lang="ru-RU" sz="1400">
                        <a:latin typeface="Times New Roman"/>
                        <a:cs typeface="Times New Roman"/>
                      </a:rPr>
                      <a:t>0</a:t>
                    </a:r>
                    <a:endParaRPr/>
                  </a:p>
                </p:txBody>
              </p:sp>
              <p:pic>
                <p:nvPicPr>
                  <p:cNvPr id="356" name="Рисунок 355"/>
                  <p:cNvPicPr>
                    <a:picLocks noChangeAspect="1"/>
                  </p:cNvPicPr>
                  <p:nvPr/>
                </p:nvPicPr>
                <p:blipFill>
                  <a:blip r:embed="rId8"/>
                  <a:stretch/>
                </p:blipFill>
                <p:spPr bwMode="auto">
                  <a:xfrm>
                    <a:off x="7264741" y="4640406"/>
                    <a:ext cx="416839" cy="193379"/>
                  </a:xfrm>
                  <a:prstGeom prst="rect">
                    <a:avLst/>
                  </a:prstGeom>
                </p:spPr>
              </p:pic>
            </p:grpSp>
            <p:sp>
              <p:nvSpPr>
                <p:cNvPr id="352" name="Текст 1"/>
                <p:cNvSpPr txBox="1"/>
                <p:nvPr/>
              </p:nvSpPr>
              <p:spPr bwMode="auto">
                <a:xfrm>
                  <a:off x="7070555" y="4225277"/>
                  <a:ext cx="802679" cy="176416"/>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en-US" sz="1200">
                      <a:solidFill>
                        <a:srgbClr val="FFC000"/>
                      </a:solidFill>
                      <a:latin typeface="Times New Roman"/>
                      <a:cs typeface="Times New Roman"/>
                    </a:rPr>
                    <a:t>ORANGE</a:t>
                  </a:r>
                  <a:endParaRPr lang="ru-RU" sz="1200">
                    <a:solidFill>
                      <a:srgbClr val="FFC000"/>
                    </a:solidFill>
                    <a:latin typeface="Times New Roman"/>
                    <a:cs typeface="Times New Roman"/>
                  </a:endParaRPr>
                </a:p>
              </p:txBody>
            </p:sp>
          </p:grpSp>
          <p:grpSp>
            <p:nvGrpSpPr>
              <p:cNvPr id="337" name="Группа 336"/>
              <p:cNvGrpSpPr/>
              <p:nvPr/>
            </p:nvGrpSpPr>
            <p:grpSpPr bwMode="auto">
              <a:xfrm>
                <a:off x="365167" y="5301800"/>
                <a:ext cx="805213" cy="1192793"/>
                <a:chOff x="7070555" y="4225276"/>
                <a:chExt cx="805213" cy="1192793"/>
              </a:xfrm>
            </p:grpSpPr>
            <p:grpSp>
              <p:nvGrpSpPr>
                <p:cNvPr id="345" name="Группа 344"/>
                <p:cNvGrpSpPr/>
                <p:nvPr/>
              </p:nvGrpSpPr>
              <p:grpSpPr bwMode="auto">
                <a:xfrm>
                  <a:off x="7071822" y="4225276"/>
                  <a:ext cx="803946" cy="1192793"/>
                  <a:chOff x="7071822" y="4225276"/>
                  <a:chExt cx="803946" cy="1192793"/>
                </a:xfrm>
              </p:grpSpPr>
              <p:sp>
                <p:nvSpPr>
                  <p:cNvPr id="347" name="Прямоугольник 346"/>
                  <p:cNvSpPr/>
                  <p:nvPr/>
                </p:nvSpPr>
                <p:spPr bwMode="auto">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cxnSp>
                <p:nvCxnSpPr>
                  <p:cNvPr id="348" name="Прямая соединительная линия 347"/>
                  <p:cNvCxnSpPr>
                    <a:cxnSpLocks/>
                  </p:cNvCxnSpPr>
                  <p:nvPr/>
                </p:nvCxnSpPr>
                <p:spPr bwMode="auto">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49" name="Текст 1"/>
                  <p:cNvSpPr txBox="1"/>
                  <p:nvPr/>
                </p:nvSpPr>
                <p:spPr bwMode="auto">
                  <a:xfrm>
                    <a:off x="7484573" y="5117149"/>
                    <a:ext cx="391195" cy="300920"/>
                  </a:xfrm>
                  <a:prstGeom prst="rect">
                    <a:avLst/>
                  </a:prstGeom>
                  <a:grpFill/>
                </p:spPr>
                <p:txBody>
                  <a:bodyPr/>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en-US" sz="1400">
                        <a:latin typeface="Times New Roman"/>
                        <a:cs typeface="Times New Roman"/>
                      </a:rPr>
                      <a:t>1</a:t>
                    </a:r>
                    <a:r>
                      <a:rPr lang="ru-RU" sz="1400">
                        <a:latin typeface="Times New Roman"/>
                        <a:cs typeface="Times New Roman"/>
                      </a:rPr>
                      <a:t>0</a:t>
                    </a:r>
                    <a:endParaRPr/>
                  </a:p>
                </p:txBody>
              </p:sp>
              <p:pic>
                <p:nvPicPr>
                  <p:cNvPr id="350" name="Рисунок 349"/>
                  <p:cNvPicPr>
                    <a:picLocks noChangeAspect="1"/>
                  </p:cNvPicPr>
                  <p:nvPr/>
                </p:nvPicPr>
                <p:blipFill>
                  <a:blip r:embed="rId8"/>
                  <a:stretch/>
                </p:blipFill>
                <p:spPr bwMode="auto">
                  <a:xfrm>
                    <a:off x="7264741" y="4640406"/>
                    <a:ext cx="416839" cy="193379"/>
                  </a:xfrm>
                  <a:prstGeom prst="rect">
                    <a:avLst/>
                  </a:prstGeom>
                </p:spPr>
              </p:pic>
            </p:grpSp>
            <p:sp>
              <p:nvSpPr>
                <p:cNvPr id="346" name="Текст 1"/>
                <p:cNvSpPr txBox="1"/>
                <p:nvPr/>
              </p:nvSpPr>
              <p:spPr bwMode="auto">
                <a:xfrm>
                  <a:off x="7070555" y="4225277"/>
                  <a:ext cx="802679" cy="176416"/>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en-US" sz="1200">
                      <a:solidFill>
                        <a:srgbClr val="FFC000"/>
                      </a:solidFill>
                      <a:latin typeface="Times New Roman"/>
                      <a:cs typeface="Times New Roman"/>
                    </a:rPr>
                    <a:t>ORANGE</a:t>
                  </a:r>
                  <a:endParaRPr lang="ru-RU" sz="1200">
                    <a:solidFill>
                      <a:srgbClr val="FFC000"/>
                    </a:solidFill>
                    <a:latin typeface="Times New Roman"/>
                    <a:cs typeface="Times New Roman"/>
                  </a:endParaRPr>
                </a:p>
              </p:txBody>
            </p:sp>
          </p:grpSp>
          <p:grpSp>
            <p:nvGrpSpPr>
              <p:cNvPr id="338" name="Группа 337"/>
              <p:cNvGrpSpPr/>
              <p:nvPr/>
            </p:nvGrpSpPr>
            <p:grpSpPr bwMode="auto">
              <a:xfrm>
                <a:off x="420600" y="5352824"/>
                <a:ext cx="805213" cy="1192793"/>
                <a:chOff x="7070555" y="4225276"/>
                <a:chExt cx="805213" cy="1192793"/>
              </a:xfrm>
            </p:grpSpPr>
            <p:grpSp>
              <p:nvGrpSpPr>
                <p:cNvPr id="339" name="Группа 338"/>
                <p:cNvGrpSpPr/>
                <p:nvPr/>
              </p:nvGrpSpPr>
              <p:grpSpPr bwMode="auto">
                <a:xfrm>
                  <a:off x="7071822" y="4225276"/>
                  <a:ext cx="803946" cy="1192793"/>
                  <a:chOff x="7071822" y="4225276"/>
                  <a:chExt cx="803946" cy="1192793"/>
                </a:xfrm>
              </p:grpSpPr>
              <p:sp>
                <p:nvSpPr>
                  <p:cNvPr id="341" name="Прямоугольник 340"/>
                  <p:cNvSpPr/>
                  <p:nvPr/>
                </p:nvSpPr>
                <p:spPr bwMode="auto">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cxnSp>
                <p:nvCxnSpPr>
                  <p:cNvPr id="342" name="Прямая соединительная линия 341"/>
                  <p:cNvCxnSpPr>
                    <a:cxnSpLocks/>
                  </p:cNvCxnSpPr>
                  <p:nvPr/>
                </p:nvCxnSpPr>
                <p:spPr bwMode="auto">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43" name="Текст 1"/>
                  <p:cNvSpPr txBox="1"/>
                  <p:nvPr/>
                </p:nvSpPr>
                <p:spPr bwMode="auto">
                  <a:xfrm>
                    <a:off x="7484573" y="5117149"/>
                    <a:ext cx="391195" cy="300920"/>
                  </a:xfrm>
                  <a:prstGeom prst="rect">
                    <a:avLst/>
                  </a:prstGeom>
                  <a:grpFill/>
                </p:spPr>
                <p:txBody>
                  <a:bodyPr/>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ru-RU" sz="1400">
                        <a:latin typeface="Times New Roman"/>
                        <a:cs typeface="Times New Roman"/>
                      </a:rPr>
                      <a:t>8</a:t>
                    </a:r>
                    <a:endParaRPr/>
                  </a:p>
                </p:txBody>
              </p:sp>
              <p:pic>
                <p:nvPicPr>
                  <p:cNvPr id="344" name="Рисунок 343"/>
                  <p:cNvPicPr>
                    <a:picLocks noChangeAspect="1"/>
                  </p:cNvPicPr>
                  <p:nvPr/>
                </p:nvPicPr>
                <p:blipFill>
                  <a:blip r:embed="rId8"/>
                  <a:stretch/>
                </p:blipFill>
                <p:spPr bwMode="auto">
                  <a:xfrm>
                    <a:off x="7264741" y="4640406"/>
                    <a:ext cx="416839" cy="193379"/>
                  </a:xfrm>
                  <a:prstGeom prst="rect">
                    <a:avLst/>
                  </a:prstGeom>
                </p:spPr>
              </p:pic>
            </p:grpSp>
            <p:sp>
              <p:nvSpPr>
                <p:cNvPr id="340" name="Текст 1"/>
                <p:cNvSpPr txBox="1"/>
                <p:nvPr/>
              </p:nvSpPr>
              <p:spPr bwMode="auto">
                <a:xfrm>
                  <a:off x="7070555" y="4225277"/>
                  <a:ext cx="802679" cy="176416"/>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en-US" sz="1200">
                      <a:solidFill>
                        <a:srgbClr val="FFC000"/>
                      </a:solidFill>
                      <a:latin typeface="Times New Roman"/>
                      <a:cs typeface="Times New Roman"/>
                    </a:rPr>
                    <a:t>ORANGE</a:t>
                  </a:r>
                  <a:endParaRPr lang="ru-RU" sz="1200">
                    <a:solidFill>
                      <a:srgbClr val="FFC000"/>
                    </a:solidFill>
                    <a:latin typeface="Times New Roman"/>
                    <a:cs typeface="Times New Roman"/>
                  </a:endParaRPr>
                </a:p>
              </p:txBody>
            </p:sp>
          </p:grpSp>
        </p:grpSp>
        <p:sp>
          <p:nvSpPr>
            <p:cNvPr id="363" name="Прямоугольник 362"/>
            <p:cNvSpPr/>
            <p:nvPr/>
          </p:nvSpPr>
          <p:spPr bwMode="auto">
            <a:xfrm>
              <a:off x="8447257" y="2526194"/>
              <a:ext cx="704186" cy="799978"/>
            </a:xfrm>
            <a:prstGeom prst="rect">
              <a:avLst/>
            </a:prstGeom>
            <a:noFill/>
            <a:ln w="28575">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7991109" y="4903621"/>
            <a:ext cx="458385" cy="303749"/>
          </p:xfrm>
          <a:graphic>
            <a:graphicData uri="http://schemas.openxmlformats.org/presentationml/2006/ole">
              <p:oleObj name="oleObj" r:id="rId10" imgW="789940" imgH="523240" progId="">
                <p:embed/>
                <p:pic>
                  <p:nvPicPr>
                    <p:cNvPr id="183" name="Объект 182"/>
                    <p:cNvPicPr/>
                    <p:nvPr/>
                  </p:nvPicPr>
                  <p:blipFill>
                    <a:blip r:embed="rId9"/>
                    <a:stretch/>
                  </p:blipFill>
                  <p:spPr bwMode="auto">
                    <a:xfrm>
                      <a:off x="7991109" y="4903621"/>
                      <a:ext cx="458385" cy="303749"/>
                    </a:xfrm>
                    <a:prstGeom prst="rect">
                      <a:avLst/>
                    </a:prstGeom>
                  </p:spPr>
                </p:pic>
              </p:oleObj>
            </a:graphicData>
          </a:graphic>
        </p:graphicFrame>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9166831" y="4896664"/>
            <a:ext cx="523875" cy="438149"/>
          </p:xfrm>
          <a:graphic>
            <a:graphicData uri="http://schemas.openxmlformats.org/presentationml/2006/ole">
              <p:oleObj name="oleObj" r:id="rId12" imgW="523240" imgH="437515" progId="">
                <p:embed/>
                <p:pic>
                  <p:nvPicPr>
                    <p:cNvPr id="185" name="Объект 184"/>
                    <p:cNvPicPr/>
                    <p:nvPr/>
                  </p:nvPicPr>
                  <p:blipFill>
                    <a:blip r:embed="rId11"/>
                    <a:stretch/>
                  </p:blipFill>
                  <p:spPr bwMode="auto">
                    <a:xfrm>
                      <a:off x="9166831" y="4896664"/>
                      <a:ext cx="523875" cy="438149"/>
                    </a:xfrm>
                    <a:prstGeom prst="rect">
                      <a:avLst/>
                    </a:prstGeom>
                  </p:spPr>
                </p:pic>
              </p:oleObj>
            </a:graphicData>
          </a:graphic>
        </p:graphicFrame>
        <p:sp>
          <p:nvSpPr>
            <p:cNvPr id="366" name="Прямоугольник 365"/>
            <p:cNvSpPr/>
            <p:nvPr/>
          </p:nvSpPr>
          <p:spPr bwMode="auto">
            <a:xfrm>
              <a:off x="8451738" y="4618394"/>
              <a:ext cx="704186" cy="799978"/>
            </a:xfrm>
            <a:prstGeom prst="rect">
              <a:avLst/>
            </a:prstGeom>
            <a:noFill/>
            <a:ln w="28575">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367" name="Текст 1"/>
            <p:cNvSpPr txBox="1"/>
            <p:nvPr/>
          </p:nvSpPr>
          <p:spPr bwMode="auto">
            <a:xfrm>
              <a:off x="5643086" y="2124000"/>
              <a:ext cx="306336" cy="224684"/>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ru-RU" sz="1400">
                  <a:solidFill>
                    <a:srgbClr val="002060"/>
                  </a:solidFill>
                  <a:latin typeface="Times New Roman"/>
                  <a:cs typeface="Times New Roman"/>
                </a:rPr>
                <a:t>0</a:t>
              </a:r>
              <a:endParaRPr/>
            </a:p>
          </p:txBody>
        </p:sp>
        <p:sp>
          <p:nvSpPr>
            <p:cNvPr id="368" name="Текст 1"/>
            <p:cNvSpPr txBox="1"/>
            <p:nvPr/>
          </p:nvSpPr>
          <p:spPr bwMode="auto">
            <a:xfrm>
              <a:off x="5657303" y="4237200"/>
              <a:ext cx="306336" cy="224684"/>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ru-RU" sz="1400">
                  <a:solidFill>
                    <a:srgbClr val="002060"/>
                  </a:solidFill>
                  <a:latin typeface="Times New Roman"/>
                  <a:cs typeface="Times New Roman"/>
                </a:rPr>
                <a:t>0</a:t>
              </a:r>
              <a:endParaRPr/>
            </a:p>
          </p:txBody>
        </p:sp>
        <p:grpSp>
          <p:nvGrpSpPr>
            <p:cNvPr id="369" name="Группа 368"/>
            <p:cNvGrpSpPr/>
            <p:nvPr/>
          </p:nvGrpSpPr>
          <p:grpSpPr bwMode="auto">
            <a:xfrm>
              <a:off x="4807309" y="2425487"/>
              <a:ext cx="535620" cy="676903"/>
              <a:chOff x="4326953" y="3019737"/>
              <a:chExt cx="535620" cy="676903"/>
            </a:xfrm>
          </p:grpSpPr>
          <p:grpSp>
            <p:nvGrpSpPr>
              <p:cNvPr id="370" name="Группа 369"/>
              <p:cNvGrpSpPr/>
              <p:nvPr/>
            </p:nvGrpSpPr>
            <p:grpSpPr bwMode="auto">
              <a:xfrm>
                <a:off x="4327782" y="3019737"/>
                <a:ext cx="534791" cy="676903"/>
                <a:chOff x="7071822" y="4225276"/>
                <a:chExt cx="817518" cy="1163961"/>
              </a:xfrm>
            </p:grpSpPr>
            <p:sp>
              <p:nvSpPr>
                <p:cNvPr id="372" name="Прямоугольник 371"/>
                <p:cNvSpPr/>
                <p:nvPr/>
              </p:nvSpPr>
              <p:spPr bwMode="auto">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cxnSp>
              <p:nvCxnSpPr>
                <p:cNvPr id="373" name="Прямая соединительная линия 372"/>
                <p:cNvCxnSpPr>
                  <a:cxnSpLocks/>
                </p:cNvCxnSpPr>
                <p:nvPr/>
              </p:nvCxnSpPr>
              <p:spPr bwMode="auto">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74" name="Текст 1"/>
                <p:cNvSpPr txBox="1"/>
                <p:nvPr/>
              </p:nvSpPr>
              <p:spPr bwMode="auto">
                <a:xfrm>
                  <a:off x="7472500" y="5086619"/>
                  <a:ext cx="416840" cy="302618"/>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ru-RU" sz="1000">
                      <a:latin typeface="Times New Roman"/>
                      <a:cs typeface="Times New Roman"/>
                    </a:rPr>
                    <a:t>3</a:t>
                  </a:r>
                  <a:endParaRPr/>
                </a:p>
              </p:txBody>
            </p:sp>
            <p:pic>
              <p:nvPicPr>
                <p:cNvPr id="375" name="Рисунок 374"/>
                <p:cNvPicPr>
                  <a:picLocks noChangeAspect="1"/>
                </p:cNvPicPr>
                <p:nvPr/>
              </p:nvPicPr>
              <p:blipFill>
                <a:blip r:embed="rId8"/>
                <a:stretch/>
              </p:blipFill>
              <p:spPr bwMode="auto">
                <a:xfrm>
                  <a:off x="7264741" y="4640406"/>
                  <a:ext cx="416839" cy="193379"/>
                </a:xfrm>
                <a:prstGeom prst="rect">
                  <a:avLst/>
                </a:prstGeom>
              </p:spPr>
            </p:pic>
          </p:grpSp>
          <p:sp>
            <p:nvSpPr>
              <p:cNvPr id="371" name="Текст 1"/>
              <p:cNvSpPr txBox="1"/>
              <p:nvPr/>
            </p:nvSpPr>
            <p:spPr bwMode="auto">
              <a:xfrm>
                <a:off x="4326953" y="3019738"/>
                <a:ext cx="525084" cy="102595"/>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en-US" sz="800" b="0" i="0" u="none" strike="noStrike" cap="none" spc="0">
                    <a:ln>
                      <a:noFill/>
                    </a:ln>
                    <a:solidFill>
                      <a:srgbClr val="FFC000"/>
                    </a:solidFill>
                    <a:latin typeface="Times New Roman"/>
                    <a:ea typeface="+mn-ea"/>
                    <a:cs typeface="Times New Roman"/>
                  </a:rPr>
                  <a:t>ORANGE</a:t>
                </a:r>
                <a:endParaRPr lang="ru-RU" sz="1000">
                  <a:solidFill>
                    <a:srgbClr val="FF0000"/>
                  </a:solidFill>
                  <a:latin typeface="Times New Roman"/>
                  <a:cs typeface="Times New Roman"/>
                </a:endParaRPr>
              </a:p>
            </p:txBody>
          </p:sp>
        </p:grpSp>
        <p:grpSp>
          <p:nvGrpSpPr>
            <p:cNvPr id="376" name="Группа 375"/>
            <p:cNvGrpSpPr/>
            <p:nvPr/>
          </p:nvGrpSpPr>
          <p:grpSpPr bwMode="auto">
            <a:xfrm>
              <a:off x="4100720" y="2425817"/>
              <a:ext cx="535620" cy="676903"/>
              <a:chOff x="3620364" y="3008390"/>
              <a:chExt cx="535620" cy="676903"/>
            </a:xfrm>
          </p:grpSpPr>
          <p:grpSp>
            <p:nvGrpSpPr>
              <p:cNvPr id="377" name="Группа 376"/>
              <p:cNvGrpSpPr/>
              <p:nvPr/>
            </p:nvGrpSpPr>
            <p:grpSpPr bwMode="auto">
              <a:xfrm>
                <a:off x="3621193" y="3008390"/>
                <a:ext cx="534791" cy="676903"/>
                <a:chOff x="7071822" y="4225276"/>
                <a:chExt cx="817518" cy="1163961"/>
              </a:xfrm>
            </p:grpSpPr>
            <p:sp>
              <p:nvSpPr>
                <p:cNvPr id="379" name="Прямоугольник 378"/>
                <p:cNvSpPr/>
                <p:nvPr/>
              </p:nvSpPr>
              <p:spPr bwMode="auto">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cxnSp>
              <p:nvCxnSpPr>
                <p:cNvPr id="380" name="Прямая соединительная линия 379"/>
                <p:cNvCxnSpPr>
                  <a:cxnSpLocks/>
                </p:cNvCxnSpPr>
                <p:nvPr/>
              </p:nvCxnSpPr>
              <p:spPr bwMode="auto">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1" name="Текст 1"/>
                <p:cNvSpPr txBox="1"/>
                <p:nvPr/>
              </p:nvSpPr>
              <p:spPr bwMode="auto">
                <a:xfrm>
                  <a:off x="7472500" y="5086619"/>
                  <a:ext cx="416840" cy="302618"/>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ru-RU" sz="1000">
                      <a:latin typeface="Times New Roman"/>
                      <a:cs typeface="Times New Roman"/>
                    </a:rPr>
                    <a:t>5</a:t>
                  </a:r>
                  <a:endParaRPr/>
                </a:p>
              </p:txBody>
            </p:sp>
            <p:pic>
              <p:nvPicPr>
                <p:cNvPr id="382" name="Рисунок 381"/>
                <p:cNvPicPr>
                  <a:picLocks noChangeAspect="1"/>
                </p:cNvPicPr>
                <p:nvPr/>
              </p:nvPicPr>
              <p:blipFill>
                <a:blip r:embed="rId8"/>
                <a:stretch/>
              </p:blipFill>
              <p:spPr bwMode="auto">
                <a:xfrm>
                  <a:off x="7264741" y="4640406"/>
                  <a:ext cx="416839" cy="193379"/>
                </a:xfrm>
                <a:prstGeom prst="rect">
                  <a:avLst/>
                </a:prstGeom>
              </p:spPr>
            </p:pic>
          </p:grpSp>
          <p:sp>
            <p:nvSpPr>
              <p:cNvPr id="378" name="Текст 1"/>
              <p:cNvSpPr txBox="1"/>
              <p:nvPr/>
            </p:nvSpPr>
            <p:spPr bwMode="auto">
              <a:xfrm>
                <a:off x="3620364" y="3008391"/>
                <a:ext cx="525084" cy="102595"/>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en-US" sz="800">
                    <a:solidFill>
                      <a:srgbClr val="FFC000"/>
                    </a:solidFill>
                    <a:latin typeface="Times New Roman"/>
                    <a:cs typeface="Times New Roman"/>
                  </a:rPr>
                  <a:t>ORANGE</a:t>
                </a:r>
                <a:endParaRPr lang="ru-RU" sz="800">
                  <a:solidFill>
                    <a:srgbClr val="FFC000"/>
                  </a:solidFill>
                  <a:latin typeface="Times New Roman"/>
                  <a:cs typeface="Times New Roman"/>
                </a:endParaRPr>
              </a:p>
            </p:txBody>
          </p:sp>
        </p:grpSp>
        <p:grpSp>
          <p:nvGrpSpPr>
            <p:cNvPr id="383" name="Группа 382"/>
            <p:cNvGrpSpPr/>
            <p:nvPr/>
          </p:nvGrpSpPr>
          <p:grpSpPr bwMode="auto">
            <a:xfrm>
              <a:off x="3401971" y="2425487"/>
              <a:ext cx="535620" cy="676903"/>
              <a:chOff x="3620364" y="3008390"/>
              <a:chExt cx="535620" cy="676903"/>
            </a:xfrm>
          </p:grpSpPr>
          <p:grpSp>
            <p:nvGrpSpPr>
              <p:cNvPr id="384" name="Группа 383"/>
              <p:cNvGrpSpPr/>
              <p:nvPr/>
            </p:nvGrpSpPr>
            <p:grpSpPr bwMode="auto">
              <a:xfrm>
                <a:off x="3621193" y="3008390"/>
                <a:ext cx="534791" cy="676903"/>
                <a:chOff x="7071822" y="4225276"/>
                <a:chExt cx="817518" cy="1163961"/>
              </a:xfrm>
            </p:grpSpPr>
            <p:sp>
              <p:nvSpPr>
                <p:cNvPr id="386" name="Прямоугольник 385"/>
                <p:cNvSpPr/>
                <p:nvPr/>
              </p:nvSpPr>
              <p:spPr bwMode="auto">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cxnSp>
              <p:nvCxnSpPr>
                <p:cNvPr id="387" name="Прямая соединительная линия 386"/>
                <p:cNvCxnSpPr>
                  <a:cxnSpLocks/>
                </p:cNvCxnSpPr>
                <p:nvPr/>
              </p:nvCxnSpPr>
              <p:spPr bwMode="auto">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8" name="Текст 1"/>
                <p:cNvSpPr txBox="1"/>
                <p:nvPr/>
              </p:nvSpPr>
              <p:spPr bwMode="auto">
                <a:xfrm>
                  <a:off x="7472500" y="5086619"/>
                  <a:ext cx="416840" cy="302618"/>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ru-RU" sz="1000">
                      <a:latin typeface="Times New Roman"/>
                      <a:cs typeface="Times New Roman"/>
                    </a:rPr>
                    <a:t>7</a:t>
                  </a:r>
                  <a:endParaRPr/>
                </a:p>
              </p:txBody>
            </p:sp>
            <p:pic>
              <p:nvPicPr>
                <p:cNvPr id="389" name="Рисунок 388"/>
                <p:cNvPicPr>
                  <a:picLocks noChangeAspect="1"/>
                </p:cNvPicPr>
                <p:nvPr/>
              </p:nvPicPr>
              <p:blipFill>
                <a:blip r:embed="rId8"/>
                <a:stretch/>
              </p:blipFill>
              <p:spPr bwMode="auto">
                <a:xfrm>
                  <a:off x="7264741" y="4640406"/>
                  <a:ext cx="416839" cy="193379"/>
                </a:xfrm>
                <a:prstGeom prst="rect">
                  <a:avLst/>
                </a:prstGeom>
              </p:spPr>
            </p:pic>
          </p:grpSp>
          <p:sp>
            <p:nvSpPr>
              <p:cNvPr id="385" name="Текст 1"/>
              <p:cNvSpPr txBox="1"/>
              <p:nvPr/>
            </p:nvSpPr>
            <p:spPr bwMode="auto">
              <a:xfrm>
                <a:off x="3620364" y="3008391"/>
                <a:ext cx="525084" cy="102595"/>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en-US" sz="800">
                    <a:solidFill>
                      <a:srgbClr val="FFC000"/>
                    </a:solidFill>
                    <a:latin typeface="Times New Roman"/>
                    <a:cs typeface="Times New Roman"/>
                  </a:rPr>
                  <a:t>ORANGE</a:t>
                </a:r>
                <a:endParaRPr lang="ru-RU" sz="800">
                  <a:solidFill>
                    <a:srgbClr val="FFC000"/>
                  </a:solidFill>
                  <a:latin typeface="Times New Roman"/>
                  <a:cs typeface="Times New Roman"/>
                </a:endParaRPr>
              </a:p>
            </p:txBody>
          </p:sp>
        </p:grpSp>
        <p:grpSp>
          <p:nvGrpSpPr>
            <p:cNvPr id="390" name="Группа 389"/>
            <p:cNvGrpSpPr/>
            <p:nvPr/>
          </p:nvGrpSpPr>
          <p:grpSpPr bwMode="auto">
            <a:xfrm>
              <a:off x="4835611" y="4543072"/>
              <a:ext cx="535620" cy="676903"/>
              <a:chOff x="4326953" y="3019737"/>
              <a:chExt cx="535620" cy="676903"/>
            </a:xfrm>
          </p:grpSpPr>
          <p:grpSp>
            <p:nvGrpSpPr>
              <p:cNvPr id="391" name="Группа 390"/>
              <p:cNvGrpSpPr/>
              <p:nvPr/>
            </p:nvGrpSpPr>
            <p:grpSpPr bwMode="auto">
              <a:xfrm>
                <a:off x="4327782" y="3019737"/>
                <a:ext cx="534791" cy="676903"/>
                <a:chOff x="7071822" y="4225276"/>
                <a:chExt cx="817518" cy="1163961"/>
              </a:xfrm>
            </p:grpSpPr>
            <p:sp>
              <p:nvSpPr>
                <p:cNvPr id="393" name="Прямоугольник 392"/>
                <p:cNvSpPr/>
                <p:nvPr/>
              </p:nvSpPr>
              <p:spPr bwMode="auto">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cxnSp>
              <p:nvCxnSpPr>
                <p:cNvPr id="394" name="Прямая соединительная линия 393"/>
                <p:cNvCxnSpPr>
                  <a:cxnSpLocks/>
                </p:cNvCxnSpPr>
                <p:nvPr/>
              </p:nvCxnSpPr>
              <p:spPr bwMode="auto">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95" name="Текст 1"/>
                <p:cNvSpPr txBox="1"/>
                <p:nvPr/>
              </p:nvSpPr>
              <p:spPr bwMode="auto">
                <a:xfrm>
                  <a:off x="7472500" y="5086619"/>
                  <a:ext cx="416840" cy="302618"/>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ru-RU" sz="1000">
                      <a:latin typeface="Times New Roman"/>
                      <a:cs typeface="Times New Roman"/>
                    </a:rPr>
                    <a:t>2</a:t>
                  </a:r>
                  <a:endParaRPr/>
                </a:p>
              </p:txBody>
            </p:sp>
            <p:pic>
              <p:nvPicPr>
                <p:cNvPr id="396" name="Рисунок 395"/>
                <p:cNvPicPr>
                  <a:picLocks noChangeAspect="1"/>
                </p:cNvPicPr>
                <p:nvPr/>
              </p:nvPicPr>
              <p:blipFill>
                <a:blip r:embed="rId8"/>
                <a:stretch/>
              </p:blipFill>
              <p:spPr bwMode="auto">
                <a:xfrm>
                  <a:off x="7264741" y="4640406"/>
                  <a:ext cx="416839" cy="193379"/>
                </a:xfrm>
                <a:prstGeom prst="rect">
                  <a:avLst/>
                </a:prstGeom>
              </p:spPr>
            </p:pic>
          </p:grpSp>
          <p:sp>
            <p:nvSpPr>
              <p:cNvPr id="392" name="Текст 1"/>
              <p:cNvSpPr txBox="1"/>
              <p:nvPr/>
            </p:nvSpPr>
            <p:spPr bwMode="auto">
              <a:xfrm>
                <a:off x="4326953" y="3019738"/>
                <a:ext cx="525084" cy="102595"/>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en-US" sz="800" b="0" i="0" u="none" strike="noStrike" cap="none" spc="0">
                    <a:ln>
                      <a:noFill/>
                    </a:ln>
                    <a:solidFill>
                      <a:srgbClr val="FFC000"/>
                    </a:solidFill>
                    <a:latin typeface="Times New Roman"/>
                    <a:ea typeface="+mn-ea"/>
                    <a:cs typeface="Times New Roman"/>
                  </a:rPr>
                  <a:t>ORANGE</a:t>
                </a:r>
                <a:endParaRPr lang="ru-RU" sz="1000">
                  <a:solidFill>
                    <a:srgbClr val="FF0000"/>
                  </a:solidFill>
                  <a:latin typeface="Times New Roman"/>
                  <a:cs typeface="Times New Roman"/>
                </a:endParaRPr>
              </a:p>
            </p:txBody>
          </p:sp>
        </p:grpSp>
        <p:grpSp>
          <p:nvGrpSpPr>
            <p:cNvPr id="397" name="Группа 396"/>
            <p:cNvGrpSpPr/>
            <p:nvPr/>
          </p:nvGrpSpPr>
          <p:grpSpPr bwMode="auto">
            <a:xfrm>
              <a:off x="4129022" y="4543402"/>
              <a:ext cx="535620" cy="676903"/>
              <a:chOff x="3620364" y="3008390"/>
              <a:chExt cx="535620" cy="676903"/>
            </a:xfrm>
          </p:grpSpPr>
          <p:grpSp>
            <p:nvGrpSpPr>
              <p:cNvPr id="398" name="Группа 397"/>
              <p:cNvGrpSpPr/>
              <p:nvPr/>
            </p:nvGrpSpPr>
            <p:grpSpPr bwMode="auto">
              <a:xfrm>
                <a:off x="3621193" y="3008390"/>
                <a:ext cx="534791" cy="676903"/>
                <a:chOff x="7071822" y="4225276"/>
                <a:chExt cx="817518" cy="1163961"/>
              </a:xfrm>
            </p:grpSpPr>
            <p:sp>
              <p:nvSpPr>
                <p:cNvPr id="400" name="Прямоугольник 399"/>
                <p:cNvSpPr/>
                <p:nvPr/>
              </p:nvSpPr>
              <p:spPr bwMode="auto">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cxnSp>
              <p:nvCxnSpPr>
                <p:cNvPr id="401" name="Прямая соединительная линия 400"/>
                <p:cNvCxnSpPr>
                  <a:cxnSpLocks/>
                </p:cNvCxnSpPr>
                <p:nvPr/>
              </p:nvCxnSpPr>
              <p:spPr bwMode="auto">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02" name="Текст 1"/>
                <p:cNvSpPr txBox="1"/>
                <p:nvPr/>
              </p:nvSpPr>
              <p:spPr bwMode="auto">
                <a:xfrm>
                  <a:off x="7472500" y="5086619"/>
                  <a:ext cx="416840" cy="302618"/>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ru-RU" sz="1000">
                      <a:latin typeface="Times New Roman"/>
                      <a:cs typeface="Times New Roman"/>
                    </a:rPr>
                    <a:t>4</a:t>
                  </a:r>
                  <a:endParaRPr/>
                </a:p>
              </p:txBody>
            </p:sp>
            <p:pic>
              <p:nvPicPr>
                <p:cNvPr id="403" name="Рисунок 402"/>
                <p:cNvPicPr>
                  <a:picLocks noChangeAspect="1"/>
                </p:cNvPicPr>
                <p:nvPr/>
              </p:nvPicPr>
              <p:blipFill>
                <a:blip r:embed="rId8"/>
                <a:stretch/>
              </p:blipFill>
              <p:spPr bwMode="auto">
                <a:xfrm>
                  <a:off x="7264741" y="4640406"/>
                  <a:ext cx="416839" cy="193379"/>
                </a:xfrm>
                <a:prstGeom prst="rect">
                  <a:avLst/>
                </a:prstGeom>
              </p:spPr>
            </p:pic>
          </p:grpSp>
          <p:sp>
            <p:nvSpPr>
              <p:cNvPr id="399" name="Текст 1"/>
              <p:cNvSpPr txBox="1"/>
              <p:nvPr/>
            </p:nvSpPr>
            <p:spPr bwMode="auto">
              <a:xfrm>
                <a:off x="3620364" y="3008391"/>
                <a:ext cx="525084" cy="102595"/>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en-US" sz="800">
                    <a:solidFill>
                      <a:srgbClr val="FFC000"/>
                    </a:solidFill>
                    <a:latin typeface="Times New Roman"/>
                    <a:cs typeface="Times New Roman"/>
                  </a:rPr>
                  <a:t>ORANGE</a:t>
                </a:r>
                <a:endParaRPr lang="ru-RU" sz="800">
                  <a:solidFill>
                    <a:srgbClr val="FFC000"/>
                  </a:solidFill>
                  <a:latin typeface="Times New Roman"/>
                  <a:cs typeface="Times New Roman"/>
                </a:endParaRPr>
              </a:p>
            </p:txBody>
          </p:sp>
        </p:grpSp>
        <p:grpSp>
          <p:nvGrpSpPr>
            <p:cNvPr id="404" name="Группа 403"/>
            <p:cNvGrpSpPr/>
            <p:nvPr/>
          </p:nvGrpSpPr>
          <p:grpSpPr bwMode="auto">
            <a:xfrm>
              <a:off x="10975283" y="4145860"/>
              <a:ext cx="535620" cy="676903"/>
              <a:chOff x="5045587" y="3018889"/>
              <a:chExt cx="535620" cy="676903"/>
            </a:xfrm>
          </p:grpSpPr>
          <p:grpSp>
            <p:nvGrpSpPr>
              <p:cNvPr id="405" name="Группа 404"/>
              <p:cNvGrpSpPr/>
              <p:nvPr/>
            </p:nvGrpSpPr>
            <p:grpSpPr bwMode="auto">
              <a:xfrm>
                <a:off x="5046416" y="3018889"/>
                <a:ext cx="534791" cy="676903"/>
                <a:chOff x="7071822" y="4225276"/>
                <a:chExt cx="817518" cy="1163961"/>
              </a:xfrm>
            </p:grpSpPr>
            <p:sp>
              <p:nvSpPr>
                <p:cNvPr id="407" name="Прямоугольник 406"/>
                <p:cNvSpPr/>
                <p:nvPr/>
              </p:nvSpPr>
              <p:spPr bwMode="auto">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cxnSp>
              <p:nvCxnSpPr>
                <p:cNvPr id="408" name="Прямая соединительная линия 407"/>
                <p:cNvCxnSpPr>
                  <a:cxnSpLocks/>
                </p:cNvCxnSpPr>
                <p:nvPr/>
              </p:nvCxnSpPr>
              <p:spPr bwMode="auto">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09" name="Текст 1"/>
                <p:cNvSpPr txBox="1"/>
                <p:nvPr/>
              </p:nvSpPr>
              <p:spPr bwMode="auto">
                <a:xfrm>
                  <a:off x="7472500" y="5086619"/>
                  <a:ext cx="416840" cy="302618"/>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ru-RU" sz="1000">
                      <a:latin typeface="Times New Roman"/>
                      <a:cs typeface="Times New Roman"/>
                    </a:rPr>
                    <a:t>0</a:t>
                  </a:r>
                  <a:endParaRPr/>
                </a:p>
              </p:txBody>
            </p:sp>
            <p:pic>
              <p:nvPicPr>
                <p:cNvPr id="410" name="Рисунок 409"/>
                <p:cNvPicPr>
                  <a:picLocks noChangeAspect="1"/>
                </p:cNvPicPr>
                <p:nvPr/>
              </p:nvPicPr>
              <p:blipFill>
                <a:blip r:embed="rId8"/>
                <a:stretch/>
              </p:blipFill>
              <p:spPr bwMode="auto">
                <a:xfrm>
                  <a:off x="7264741" y="4640406"/>
                  <a:ext cx="416839" cy="193379"/>
                </a:xfrm>
                <a:prstGeom prst="rect">
                  <a:avLst/>
                </a:prstGeom>
              </p:spPr>
            </p:pic>
          </p:grpSp>
          <p:sp>
            <p:nvSpPr>
              <p:cNvPr id="406" name="Текст 1"/>
              <p:cNvSpPr txBox="1"/>
              <p:nvPr/>
            </p:nvSpPr>
            <p:spPr bwMode="auto">
              <a:xfrm>
                <a:off x="5045587" y="3018890"/>
                <a:ext cx="525084" cy="102595"/>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en-US" sz="800" b="0" i="0" u="none" strike="noStrike" cap="none" spc="0">
                    <a:ln>
                      <a:noFill/>
                    </a:ln>
                    <a:solidFill>
                      <a:srgbClr val="FFC000"/>
                    </a:solidFill>
                    <a:latin typeface="Times New Roman"/>
                    <a:ea typeface="+mn-ea"/>
                    <a:cs typeface="Times New Roman"/>
                  </a:rPr>
                  <a:t>ORANGE</a:t>
                </a:r>
                <a:endParaRPr lang="ru-RU" sz="800">
                  <a:solidFill>
                    <a:srgbClr val="FF0000"/>
                  </a:solidFill>
                  <a:latin typeface="Times New Roman"/>
                  <a:cs typeface="Times New Roman"/>
                </a:endParaRPr>
              </a:p>
            </p:txBody>
          </p:sp>
        </p:grpSp>
        <p:grpSp>
          <p:nvGrpSpPr>
            <p:cNvPr id="411" name="Группа 410"/>
            <p:cNvGrpSpPr/>
            <p:nvPr/>
          </p:nvGrpSpPr>
          <p:grpSpPr bwMode="auto">
            <a:xfrm>
              <a:off x="3430273" y="4543072"/>
              <a:ext cx="535620" cy="676903"/>
              <a:chOff x="3620364" y="3008390"/>
              <a:chExt cx="535620" cy="676903"/>
            </a:xfrm>
          </p:grpSpPr>
          <p:grpSp>
            <p:nvGrpSpPr>
              <p:cNvPr id="412" name="Группа 411"/>
              <p:cNvGrpSpPr/>
              <p:nvPr/>
            </p:nvGrpSpPr>
            <p:grpSpPr bwMode="auto">
              <a:xfrm>
                <a:off x="3621193" y="3008390"/>
                <a:ext cx="534791" cy="676903"/>
                <a:chOff x="7071822" y="4225276"/>
                <a:chExt cx="817518" cy="1163961"/>
              </a:xfrm>
            </p:grpSpPr>
            <p:sp>
              <p:nvSpPr>
                <p:cNvPr id="414" name="Прямоугольник 413"/>
                <p:cNvSpPr/>
                <p:nvPr/>
              </p:nvSpPr>
              <p:spPr bwMode="auto">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cxnSp>
              <p:nvCxnSpPr>
                <p:cNvPr id="415" name="Прямая соединительная линия 414"/>
                <p:cNvCxnSpPr>
                  <a:cxnSpLocks/>
                </p:cNvCxnSpPr>
                <p:nvPr/>
              </p:nvCxnSpPr>
              <p:spPr bwMode="auto">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16" name="Текст 1"/>
                <p:cNvSpPr txBox="1"/>
                <p:nvPr/>
              </p:nvSpPr>
              <p:spPr bwMode="auto">
                <a:xfrm>
                  <a:off x="7472500" y="5086619"/>
                  <a:ext cx="416840" cy="302618"/>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ru-RU" sz="1000">
                      <a:latin typeface="Times New Roman"/>
                      <a:cs typeface="Times New Roman"/>
                    </a:rPr>
                    <a:t>6</a:t>
                  </a:r>
                  <a:endParaRPr/>
                </a:p>
              </p:txBody>
            </p:sp>
            <p:pic>
              <p:nvPicPr>
                <p:cNvPr id="417" name="Рисунок 416"/>
                <p:cNvPicPr>
                  <a:picLocks noChangeAspect="1"/>
                </p:cNvPicPr>
                <p:nvPr/>
              </p:nvPicPr>
              <p:blipFill>
                <a:blip r:embed="rId8"/>
                <a:stretch/>
              </p:blipFill>
              <p:spPr bwMode="auto">
                <a:xfrm>
                  <a:off x="7264741" y="4640406"/>
                  <a:ext cx="416839" cy="193379"/>
                </a:xfrm>
                <a:prstGeom prst="rect">
                  <a:avLst/>
                </a:prstGeom>
              </p:spPr>
            </p:pic>
          </p:grpSp>
          <p:sp>
            <p:nvSpPr>
              <p:cNvPr id="413" name="Текст 1"/>
              <p:cNvSpPr txBox="1"/>
              <p:nvPr/>
            </p:nvSpPr>
            <p:spPr bwMode="auto">
              <a:xfrm>
                <a:off x="3620364" y="3008391"/>
                <a:ext cx="525084" cy="102595"/>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en-US" sz="800">
                    <a:solidFill>
                      <a:srgbClr val="FFC000"/>
                    </a:solidFill>
                    <a:latin typeface="Times New Roman"/>
                    <a:cs typeface="Times New Roman"/>
                  </a:rPr>
                  <a:t>ORANGE</a:t>
                </a:r>
                <a:endParaRPr lang="ru-RU" sz="800">
                  <a:solidFill>
                    <a:srgbClr val="FFC000"/>
                  </a:solidFill>
                  <a:latin typeface="Times New Roman"/>
                  <a:cs typeface="Times New Roman"/>
                </a:endParaRPr>
              </a:p>
            </p:txBody>
          </p:sp>
        </p:grpSp>
        <p:grpSp>
          <p:nvGrpSpPr>
            <p:cNvPr id="418" name="Группа 417"/>
            <p:cNvGrpSpPr/>
            <p:nvPr/>
          </p:nvGrpSpPr>
          <p:grpSpPr bwMode="auto">
            <a:xfrm>
              <a:off x="10713041" y="4194344"/>
              <a:ext cx="535620" cy="676903"/>
              <a:chOff x="5045587" y="3018889"/>
              <a:chExt cx="535620" cy="676903"/>
            </a:xfrm>
          </p:grpSpPr>
          <p:grpSp>
            <p:nvGrpSpPr>
              <p:cNvPr id="419" name="Группа 418"/>
              <p:cNvGrpSpPr/>
              <p:nvPr/>
            </p:nvGrpSpPr>
            <p:grpSpPr bwMode="auto">
              <a:xfrm>
                <a:off x="5046416" y="3018889"/>
                <a:ext cx="534791" cy="676903"/>
                <a:chOff x="7071822" y="4225276"/>
                <a:chExt cx="817518" cy="1163961"/>
              </a:xfrm>
            </p:grpSpPr>
            <p:sp>
              <p:nvSpPr>
                <p:cNvPr id="421" name="Прямоугольник 420"/>
                <p:cNvSpPr/>
                <p:nvPr/>
              </p:nvSpPr>
              <p:spPr bwMode="auto">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cxnSp>
              <p:nvCxnSpPr>
                <p:cNvPr id="422" name="Прямая соединительная линия 421"/>
                <p:cNvCxnSpPr>
                  <a:cxnSpLocks/>
                </p:cNvCxnSpPr>
                <p:nvPr/>
              </p:nvCxnSpPr>
              <p:spPr bwMode="auto">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23" name="Текст 1"/>
                <p:cNvSpPr txBox="1"/>
                <p:nvPr/>
              </p:nvSpPr>
              <p:spPr bwMode="auto">
                <a:xfrm>
                  <a:off x="7472500" y="5086619"/>
                  <a:ext cx="416840" cy="302618"/>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ru-RU" sz="1000">
                      <a:latin typeface="Times New Roman"/>
                      <a:cs typeface="Times New Roman"/>
                    </a:rPr>
                    <a:t>1</a:t>
                  </a:r>
                  <a:endParaRPr/>
                </a:p>
              </p:txBody>
            </p:sp>
            <p:pic>
              <p:nvPicPr>
                <p:cNvPr id="424" name="Рисунок 423"/>
                <p:cNvPicPr>
                  <a:picLocks noChangeAspect="1"/>
                </p:cNvPicPr>
                <p:nvPr/>
              </p:nvPicPr>
              <p:blipFill>
                <a:blip r:embed="rId8"/>
                <a:stretch/>
              </p:blipFill>
              <p:spPr bwMode="auto">
                <a:xfrm>
                  <a:off x="7264741" y="4640406"/>
                  <a:ext cx="416839" cy="193379"/>
                </a:xfrm>
                <a:prstGeom prst="rect">
                  <a:avLst/>
                </a:prstGeom>
              </p:spPr>
            </p:pic>
          </p:grpSp>
          <p:sp>
            <p:nvSpPr>
              <p:cNvPr id="420" name="Текст 1"/>
              <p:cNvSpPr txBox="1"/>
              <p:nvPr/>
            </p:nvSpPr>
            <p:spPr bwMode="auto">
              <a:xfrm>
                <a:off x="5045587" y="3018890"/>
                <a:ext cx="525084" cy="102595"/>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en-US" sz="800" b="0" i="0" u="none" strike="noStrike" cap="none" spc="0">
                    <a:ln>
                      <a:noFill/>
                    </a:ln>
                    <a:solidFill>
                      <a:srgbClr val="FFC000"/>
                    </a:solidFill>
                    <a:latin typeface="Times New Roman"/>
                    <a:ea typeface="+mn-ea"/>
                    <a:cs typeface="Times New Roman"/>
                  </a:rPr>
                  <a:t>ORANGE</a:t>
                </a:r>
                <a:endParaRPr lang="ru-RU" sz="800">
                  <a:solidFill>
                    <a:srgbClr val="FF0000"/>
                  </a:solidFill>
                  <a:latin typeface="Times New Roman"/>
                  <a:cs typeface="Times New Roman"/>
                </a:endParaRPr>
              </a:p>
            </p:txBody>
          </p:sp>
        </p:grpSp>
        <p:sp>
          <p:nvSpPr>
            <p:cNvPr id="425" name="Полилиния: фигура 424"/>
            <p:cNvSpPr/>
            <p:nvPr/>
          </p:nvSpPr>
          <p:spPr bwMode="auto">
            <a:xfrm>
              <a:off x="5019040" y="3007360"/>
              <a:ext cx="5085080" cy="756920"/>
            </a:xfrm>
            <a:custGeom>
              <a:avLst/>
              <a:gdLst>
                <a:gd name="connsiteX0" fmla="*/ 4826000 w 5085080"/>
                <a:gd name="connsiteY0" fmla="*/ 0 h 756920"/>
                <a:gd name="connsiteX1" fmla="*/ 5085080 w 5085080"/>
                <a:gd name="connsiteY1" fmla="*/ 0 h 756920"/>
                <a:gd name="connsiteX2" fmla="*/ 5085080 w 5085080"/>
                <a:gd name="connsiteY2" fmla="*/ 756920 h 756920"/>
                <a:gd name="connsiteX3" fmla="*/ 0 w 5085080"/>
                <a:gd name="connsiteY3" fmla="*/ 756920 h 756920"/>
                <a:gd name="connsiteX4" fmla="*/ 0 w 5085080"/>
                <a:gd name="connsiteY4" fmla="*/ 182880 h 756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5080" h="756920" fill="norm" stroke="1" extrusionOk="0">
                  <a:moveTo>
                    <a:pt x="4826000" y="0"/>
                  </a:moveTo>
                  <a:lnTo>
                    <a:pt x="5085080" y="0"/>
                  </a:lnTo>
                  <a:lnTo>
                    <a:pt x="5085080" y="756920"/>
                  </a:lnTo>
                  <a:lnTo>
                    <a:pt x="0" y="756920"/>
                  </a:lnTo>
                  <a:lnTo>
                    <a:pt x="0" y="182880"/>
                  </a:lnTo>
                </a:path>
              </a:pathLst>
            </a:custGeom>
            <a:noFill/>
            <a:ln w="28575">
              <a:solidFill>
                <a:srgbClr val="00206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426" name="TextBox 425"/>
            <p:cNvSpPr txBox="1"/>
            <p:nvPr/>
          </p:nvSpPr>
          <p:spPr bwMode="auto">
            <a:xfrm>
              <a:off x="8446595" y="3457472"/>
              <a:ext cx="1685992" cy="349701"/>
            </a:xfrm>
            <a:prstGeom prst="rect">
              <a:avLst/>
            </a:prstGeom>
            <a:noFill/>
          </p:spPr>
          <p:txBody>
            <a:bodyPr wrap="square" lIns="36000" tIns="36000" rIns="36000" bIns="36000" rtlCol="0">
              <a:spAutoFit/>
            </a:bodyPr>
            <a:lstStyle/>
            <a:p>
              <a:pPr algn="ctr">
                <a:defRPr/>
              </a:pPr>
              <a:r>
                <a:rPr lang="en-US">
                  <a:solidFill>
                    <a:srgbClr val="002060"/>
                  </a:solidFill>
                </a:rPr>
                <a:t>commit offset</a:t>
              </a:r>
              <a:r>
                <a:rPr lang="ru-RU">
                  <a:solidFill>
                    <a:srgbClr val="002060"/>
                  </a:solidFill>
                </a:rPr>
                <a:t>: 1</a:t>
              </a:r>
              <a:endParaRPr/>
            </a:p>
          </p:txBody>
        </p:sp>
        <p:sp>
          <p:nvSpPr>
            <p:cNvPr id="427" name="Полилиния: фигура 426"/>
            <p:cNvSpPr/>
            <p:nvPr/>
          </p:nvSpPr>
          <p:spPr bwMode="auto">
            <a:xfrm>
              <a:off x="5019040" y="5108141"/>
              <a:ext cx="5085080" cy="756920"/>
            </a:xfrm>
            <a:custGeom>
              <a:avLst/>
              <a:gdLst>
                <a:gd name="connsiteX0" fmla="*/ 4826000 w 5085080"/>
                <a:gd name="connsiteY0" fmla="*/ 0 h 756920"/>
                <a:gd name="connsiteX1" fmla="*/ 5085080 w 5085080"/>
                <a:gd name="connsiteY1" fmla="*/ 0 h 756920"/>
                <a:gd name="connsiteX2" fmla="*/ 5085080 w 5085080"/>
                <a:gd name="connsiteY2" fmla="*/ 756920 h 756920"/>
                <a:gd name="connsiteX3" fmla="*/ 0 w 5085080"/>
                <a:gd name="connsiteY3" fmla="*/ 756920 h 756920"/>
                <a:gd name="connsiteX4" fmla="*/ 0 w 5085080"/>
                <a:gd name="connsiteY4" fmla="*/ 182880 h 756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5080" h="756920" fill="norm" stroke="1" extrusionOk="0">
                  <a:moveTo>
                    <a:pt x="4826000" y="0"/>
                  </a:moveTo>
                  <a:lnTo>
                    <a:pt x="5085080" y="0"/>
                  </a:lnTo>
                  <a:lnTo>
                    <a:pt x="5085080" y="756920"/>
                  </a:lnTo>
                  <a:lnTo>
                    <a:pt x="0" y="756920"/>
                  </a:lnTo>
                  <a:lnTo>
                    <a:pt x="0" y="182880"/>
                  </a:lnTo>
                </a:path>
              </a:pathLst>
            </a:custGeom>
            <a:noFill/>
            <a:ln w="28575">
              <a:solidFill>
                <a:srgbClr val="00206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428" name="TextBox 427"/>
            <p:cNvSpPr txBox="1"/>
            <p:nvPr/>
          </p:nvSpPr>
          <p:spPr bwMode="auto">
            <a:xfrm>
              <a:off x="8446595" y="5558253"/>
              <a:ext cx="1685992" cy="349701"/>
            </a:xfrm>
            <a:prstGeom prst="rect">
              <a:avLst/>
            </a:prstGeom>
            <a:noFill/>
          </p:spPr>
          <p:txBody>
            <a:bodyPr wrap="square" lIns="36000" tIns="36000" rIns="36000" bIns="36000" rtlCol="0">
              <a:spAutoFit/>
            </a:bodyPr>
            <a:lstStyle/>
            <a:p>
              <a:pPr algn="ctr">
                <a:defRPr/>
              </a:pPr>
              <a:r>
                <a:rPr lang="en-US">
                  <a:solidFill>
                    <a:srgbClr val="002060"/>
                  </a:solidFill>
                </a:rPr>
                <a:t>commit offset</a:t>
              </a:r>
              <a:r>
                <a:rPr lang="ru-RU">
                  <a:solidFill>
                    <a:srgbClr val="002060"/>
                  </a:solidFill>
                </a:rPr>
                <a:t>: 1</a:t>
              </a:r>
              <a:endParaRPr/>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Kafka</a:t>
            </a:r>
            <a:r>
              <a:rPr lang="ru-RU">
                <a:solidFill>
                  <a:srgbClr val="002060"/>
                </a:solidFill>
                <a:latin typeface="+mn-lt"/>
                <a:cs typeface="Times New Roman"/>
              </a:rPr>
              <a:t>: решение с пре-коммитом</a:t>
            </a:r>
            <a:endParaRPr/>
          </a:p>
        </p:txBody>
      </p:sp>
      <p:sp>
        <p:nvSpPr>
          <p:cNvPr id="28" name="Text Box 10"/>
          <p:cNvSpPr txBox="1">
            <a:spLocks noChangeArrowheads="1"/>
          </p:cNvSpPr>
          <p:nvPr/>
        </p:nvSpPr>
        <p:spPr bwMode="auto">
          <a:xfrm>
            <a:off x="381966" y="907040"/>
            <a:ext cx="11417686" cy="577733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just">
              <a:spcBef>
                <a:spcPts val="0"/>
              </a:spcBef>
              <a:spcAft>
                <a:spcPts val="600"/>
              </a:spcAft>
              <a:buFontTx/>
              <a:buNone/>
              <a:defRPr/>
            </a:pPr>
            <a:endParaRPr lang="ru-RU" sz="2000">
              <a:solidFill>
                <a:srgbClr val="002060"/>
              </a:solidFill>
              <a:latin typeface="+mn-lt"/>
            </a:endParaRPr>
          </a:p>
        </p:txBody>
      </p:sp>
      <p:grpSp>
        <p:nvGrpSpPr>
          <p:cNvPr id="3" name="Группа 2"/>
          <p:cNvGrpSpPr/>
          <p:nvPr/>
        </p:nvGrpSpPr>
        <p:grpSpPr bwMode="auto">
          <a:xfrm>
            <a:off x="454454" y="907040"/>
            <a:ext cx="11272710" cy="5094041"/>
            <a:chOff x="266544" y="1004014"/>
            <a:chExt cx="11714346" cy="5290756"/>
          </a:xfrm>
        </p:grpSpPr>
        <p:pic>
          <p:nvPicPr>
            <p:cNvPr id="138" name="Рисунок 137"/>
            <p:cNvPicPr>
              <a:picLocks noChangeAspect="1"/>
            </p:cNvPicPr>
            <p:nvPr/>
          </p:nvPicPr>
          <p:blipFill>
            <a:blip r:embed="rId2"/>
            <a:stretch/>
          </p:blipFill>
          <p:spPr bwMode="auto">
            <a:xfrm>
              <a:off x="2239361" y="1004014"/>
              <a:ext cx="3607738" cy="5290753"/>
            </a:xfrm>
            <a:prstGeom prst="rect">
              <a:avLst/>
            </a:prstGeom>
          </p:spPr>
        </p:pic>
        <p:sp>
          <p:nvSpPr>
            <p:cNvPr id="139" name="Прямоугольник 138"/>
            <p:cNvSpPr/>
            <p:nvPr/>
          </p:nvSpPr>
          <p:spPr bwMode="auto">
            <a:xfrm>
              <a:off x="2476415" y="1903731"/>
              <a:ext cx="704186" cy="799978"/>
            </a:xfrm>
            <a:prstGeom prst="rect">
              <a:avLst/>
            </a:prstGeom>
            <a:noFill/>
            <a:ln w="28575">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140" name="Прямоугольник 139"/>
            <p:cNvSpPr/>
            <p:nvPr/>
          </p:nvSpPr>
          <p:spPr bwMode="auto">
            <a:xfrm>
              <a:off x="3180601" y="1903125"/>
              <a:ext cx="704186" cy="800584"/>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141" name="Цилиндр 140"/>
            <p:cNvSpPr/>
            <p:nvPr/>
          </p:nvSpPr>
          <p:spPr bwMode="auto">
            <a:xfrm rot="5400000">
              <a:off x="1409722" y="1731068"/>
              <a:ext cx="5290754" cy="3836649"/>
            </a:xfrm>
            <a:prstGeom prst="can">
              <a:avLst>
                <a:gd name="adj" fmla="val 9625"/>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142" name="TextBox 141"/>
            <p:cNvSpPr txBox="1"/>
            <p:nvPr/>
          </p:nvSpPr>
          <p:spPr bwMode="auto">
            <a:xfrm>
              <a:off x="2372349" y="1020223"/>
              <a:ext cx="3421684" cy="369332"/>
            </a:xfrm>
            <a:prstGeom prst="rect">
              <a:avLst/>
            </a:prstGeom>
            <a:noFill/>
          </p:spPr>
          <p:txBody>
            <a:bodyPr wrap="square" rtlCol="0">
              <a:spAutoFit/>
            </a:bodyPr>
            <a:lstStyle/>
            <a:p>
              <a:pPr algn="ctr">
                <a:defRPr/>
              </a:pPr>
              <a:r>
                <a:rPr lang="en-US">
                  <a:solidFill>
                    <a:srgbClr val="002060"/>
                  </a:solidFill>
                </a:rPr>
                <a:t>Topic </a:t>
              </a:r>
              <a:r>
                <a:rPr lang="en-US">
                  <a:solidFill>
                    <a:srgbClr val="FFC000"/>
                  </a:solidFill>
                </a:rPr>
                <a:t>ORANGE</a:t>
              </a:r>
              <a:endParaRPr lang="ru-RU">
                <a:solidFill>
                  <a:srgbClr val="FFC000"/>
                </a:solidFill>
              </a:endParaRPr>
            </a:p>
          </p:txBody>
        </p:sp>
        <p:sp>
          <p:nvSpPr>
            <p:cNvPr id="143" name="Текст 1"/>
            <p:cNvSpPr txBox="1"/>
            <p:nvPr/>
          </p:nvSpPr>
          <p:spPr bwMode="auto">
            <a:xfrm>
              <a:off x="4086815" y="1659082"/>
              <a:ext cx="306336" cy="224684"/>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ru-RU" sz="1400">
                  <a:solidFill>
                    <a:srgbClr val="002060"/>
                  </a:solidFill>
                  <a:latin typeface="Times New Roman"/>
                  <a:cs typeface="Times New Roman"/>
                </a:rPr>
                <a:t>5</a:t>
              </a:r>
              <a:endParaRPr/>
            </a:p>
          </p:txBody>
        </p:sp>
        <p:sp>
          <p:nvSpPr>
            <p:cNvPr id="144" name="Текст 1"/>
            <p:cNvSpPr txBox="1"/>
            <p:nvPr/>
          </p:nvSpPr>
          <p:spPr bwMode="auto">
            <a:xfrm>
              <a:off x="3392873" y="1657064"/>
              <a:ext cx="306336" cy="224684"/>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ru-RU" sz="1400">
                  <a:solidFill>
                    <a:srgbClr val="002060"/>
                  </a:solidFill>
                  <a:latin typeface="Times New Roman"/>
                  <a:cs typeface="Times New Roman"/>
                </a:rPr>
                <a:t>6</a:t>
              </a:r>
              <a:endParaRPr/>
            </a:p>
          </p:txBody>
        </p:sp>
        <p:sp>
          <p:nvSpPr>
            <p:cNvPr id="145" name="Текст 1"/>
            <p:cNvSpPr txBox="1"/>
            <p:nvPr/>
          </p:nvSpPr>
          <p:spPr bwMode="auto">
            <a:xfrm>
              <a:off x="5259161" y="1896459"/>
              <a:ext cx="306336" cy="224684"/>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en-US" sz="1400">
                  <a:solidFill>
                    <a:srgbClr val="002060"/>
                  </a:solidFill>
                  <a:latin typeface="Times New Roman"/>
                  <a:cs typeface="Times New Roman"/>
                </a:rPr>
                <a:t>0</a:t>
              </a:r>
              <a:endParaRPr lang="ru-RU" sz="1400">
                <a:solidFill>
                  <a:srgbClr val="002060"/>
                </a:solidFill>
                <a:latin typeface="Times New Roman"/>
                <a:cs typeface="Times New Roman"/>
              </a:endParaRPr>
            </a:p>
          </p:txBody>
        </p:sp>
        <p:sp>
          <p:nvSpPr>
            <p:cNvPr id="146" name="Прямоугольник 145"/>
            <p:cNvSpPr/>
            <p:nvPr/>
          </p:nvSpPr>
          <p:spPr bwMode="auto">
            <a:xfrm>
              <a:off x="2514907" y="4604345"/>
              <a:ext cx="704186" cy="799978"/>
            </a:xfrm>
            <a:prstGeom prst="rect">
              <a:avLst/>
            </a:prstGeom>
            <a:noFill/>
            <a:ln w="28575">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147" name="Прямоугольник 146"/>
            <p:cNvSpPr/>
            <p:nvPr/>
          </p:nvSpPr>
          <p:spPr bwMode="auto">
            <a:xfrm>
              <a:off x="3219093" y="4603739"/>
              <a:ext cx="704186" cy="800584"/>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148" name="Текст 1"/>
            <p:cNvSpPr txBox="1"/>
            <p:nvPr/>
          </p:nvSpPr>
          <p:spPr bwMode="auto">
            <a:xfrm>
              <a:off x="4125307" y="4359696"/>
              <a:ext cx="306336" cy="224684"/>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ru-RU" sz="1400">
                  <a:solidFill>
                    <a:srgbClr val="002060"/>
                  </a:solidFill>
                  <a:latin typeface="Times New Roman"/>
                  <a:cs typeface="Times New Roman"/>
                </a:rPr>
                <a:t>5</a:t>
              </a:r>
              <a:endParaRPr/>
            </a:p>
          </p:txBody>
        </p:sp>
        <p:sp>
          <p:nvSpPr>
            <p:cNvPr id="149" name="Текст 1"/>
            <p:cNvSpPr txBox="1"/>
            <p:nvPr/>
          </p:nvSpPr>
          <p:spPr bwMode="auto">
            <a:xfrm>
              <a:off x="3431365" y="4357678"/>
              <a:ext cx="306336" cy="224684"/>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ru-RU" sz="1400">
                  <a:solidFill>
                    <a:srgbClr val="002060"/>
                  </a:solidFill>
                  <a:latin typeface="Times New Roman"/>
                  <a:cs typeface="Times New Roman"/>
                </a:rPr>
                <a:t>6</a:t>
              </a:r>
              <a:endParaRPr/>
            </a:p>
          </p:txBody>
        </p:sp>
        <p:sp>
          <p:nvSpPr>
            <p:cNvPr id="150" name="Текст 1"/>
            <p:cNvSpPr txBox="1"/>
            <p:nvPr/>
          </p:nvSpPr>
          <p:spPr bwMode="auto">
            <a:xfrm>
              <a:off x="5259600" y="4596678"/>
              <a:ext cx="306336" cy="224684"/>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en-US" sz="1400">
                  <a:solidFill>
                    <a:srgbClr val="002060"/>
                  </a:solidFill>
                  <a:latin typeface="Times New Roman"/>
                  <a:cs typeface="Times New Roman"/>
                </a:rPr>
                <a:t>1</a:t>
              </a:r>
              <a:endParaRPr lang="ru-RU" sz="1400">
                <a:solidFill>
                  <a:srgbClr val="002060"/>
                </a:solidFill>
                <a:latin typeface="Times New Roman"/>
                <a:cs typeface="Times New Roman"/>
              </a:endParaRPr>
            </a:p>
          </p:txBody>
        </p:sp>
        <p:sp>
          <p:nvSpPr>
            <p:cNvPr id="163" name="Стрелка: вправо 162"/>
            <p:cNvSpPr/>
            <p:nvPr/>
          </p:nvSpPr>
          <p:spPr bwMode="auto">
            <a:xfrm>
              <a:off x="1601323" y="3470452"/>
              <a:ext cx="446579" cy="386932"/>
            </a:xfrm>
            <a:prstGeom prst="rightArrow">
              <a:avLst>
                <a:gd name="adj1" fmla="val 50000"/>
                <a:gd name="adj2" fmla="val 50000"/>
              </a:avLst>
            </a:prstGeom>
            <a:solidFill>
              <a:srgbClr val="99CCFF"/>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cxnSp>
          <p:nvCxnSpPr>
            <p:cNvPr id="164" name="Прямая со стрелкой 163"/>
            <p:cNvCxnSpPr>
              <a:cxnSpLocks/>
              <a:stCxn id="141" idx="3"/>
              <a:endCxn id="139" idx="1"/>
            </p:cNvCxnSpPr>
            <p:nvPr/>
          </p:nvCxnSpPr>
          <p:spPr bwMode="auto">
            <a:xfrm flipV="1">
              <a:off x="2136775" y="2303720"/>
              <a:ext cx="339640" cy="1345673"/>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5" name="Прямая со стрелкой 164"/>
            <p:cNvCxnSpPr>
              <a:cxnSpLocks/>
              <a:stCxn id="141" idx="3"/>
              <a:endCxn id="146" idx="1"/>
            </p:cNvCxnSpPr>
            <p:nvPr/>
          </p:nvCxnSpPr>
          <p:spPr bwMode="auto">
            <a:xfrm>
              <a:off x="2136775" y="3649393"/>
              <a:ext cx="378131" cy="1354941"/>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6" name="Прямая со стрелкой 165"/>
            <p:cNvCxnSpPr>
              <a:cxnSpLocks/>
              <a:stCxn id="171" idx="3"/>
              <a:endCxn id="239" idx="1"/>
            </p:cNvCxnSpPr>
            <p:nvPr/>
          </p:nvCxnSpPr>
          <p:spPr bwMode="auto">
            <a:xfrm flipV="1">
              <a:off x="5293159" y="2302644"/>
              <a:ext cx="1019681" cy="857"/>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7" name="Прямая со стрелкой 166"/>
            <p:cNvCxnSpPr>
              <a:cxnSpLocks/>
              <a:stCxn id="172" idx="3"/>
              <a:endCxn id="249" idx="1"/>
            </p:cNvCxnSpPr>
            <p:nvPr/>
          </p:nvCxnSpPr>
          <p:spPr bwMode="auto">
            <a:xfrm flipV="1">
              <a:off x="5331651" y="4996140"/>
              <a:ext cx="981633" cy="7975"/>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8" name="Прямая со стрелкой 167"/>
            <p:cNvCxnSpPr>
              <a:cxnSpLocks/>
              <a:stCxn id="239" idx="3"/>
            </p:cNvCxnSpPr>
            <p:nvPr/>
          </p:nvCxnSpPr>
          <p:spPr bwMode="auto">
            <a:xfrm>
              <a:off x="10164805" y="2302644"/>
              <a:ext cx="300619" cy="0"/>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9" name="Прямая со стрелкой 168"/>
            <p:cNvCxnSpPr>
              <a:cxnSpLocks/>
              <a:stCxn id="249" idx="3"/>
            </p:cNvCxnSpPr>
            <p:nvPr/>
          </p:nvCxnSpPr>
          <p:spPr bwMode="auto">
            <a:xfrm>
              <a:off x="10165249" y="4996140"/>
              <a:ext cx="300174" cy="0"/>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sp>
          <p:nvSpPr>
            <p:cNvPr id="170" name="Прямоугольник 169"/>
            <p:cNvSpPr/>
            <p:nvPr/>
          </p:nvSpPr>
          <p:spPr bwMode="auto">
            <a:xfrm>
              <a:off x="266544" y="2292003"/>
              <a:ext cx="1257959" cy="2339389"/>
            </a:xfrm>
            <a:prstGeom prst="rect">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defRPr/>
              </a:pPr>
              <a:r>
                <a:rPr lang="en-US">
                  <a:solidFill>
                    <a:srgbClr val="002060"/>
                  </a:solidFill>
                </a:rPr>
                <a:t>Producer</a:t>
              </a:r>
              <a:endParaRPr lang="ru-RU">
                <a:solidFill>
                  <a:srgbClr val="002060"/>
                </a:solidFill>
              </a:endParaRPr>
            </a:p>
          </p:txBody>
        </p:sp>
        <p:sp>
          <p:nvSpPr>
            <p:cNvPr id="171" name="Прямоугольник 170"/>
            <p:cNvSpPr/>
            <p:nvPr/>
          </p:nvSpPr>
          <p:spPr bwMode="auto">
            <a:xfrm>
              <a:off x="4588973" y="1903292"/>
              <a:ext cx="704186" cy="800417"/>
            </a:xfrm>
            <a:prstGeom prst="rect">
              <a:avLst/>
            </a:prstGeom>
            <a:noFill/>
            <a:ln w="28575">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172" name="Прямоугольник 171"/>
            <p:cNvSpPr/>
            <p:nvPr/>
          </p:nvSpPr>
          <p:spPr bwMode="auto">
            <a:xfrm>
              <a:off x="4627465" y="4603906"/>
              <a:ext cx="704186" cy="800417"/>
            </a:xfrm>
            <a:prstGeom prst="rect">
              <a:avLst/>
            </a:prstGeom>
            <a:noFill/>
            <a:ln w="28575">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solidFill>
                  <a:srgbClr val="FF0000"/>
                </a:solidFill>
              </a:endParaRPr>
            </a:p>
          </p:txBody>
        </p:sp>
        <p:grpSp>
          <p:nvGrpSpPr>
            <p:cNvPr id="173" name="Группа 172"/>
            <p:cNvGrpSpPr/>
            <p:nvPr/>
          </p:nvGrpSpPr>
          <p:grpSpPr bwMode="auto">
            <a:xfrm>
              <a:off x="10465424" y="1847475"/>
              <a:ext cx="1515466" cy="3651042"/>
              <a:chOff x="10381349" y="2294605"/>
              <a:chExt cx="1515466" cy="2928531"/>
            </a:xfrm>
          </p:grpSpPr>
          <p:pic>
            <p:nvPicPr>
              <p:cNvPr id="174" name="Рисунок 173"/>
              <p:cNvPicPr>
                <a:picLocks noChangeAspect="1"/>
              </p:cNvPicPr>
              <p:nvPr/>
            </p:nvPicPr>
            <p:blipFill>
              <a:blip r:embed="rId3"/>
              <a:stretch/>
            </p:blipFill>
            <p:spPr bwMode="auto">
              <a:xfrm>
                <a:off x="10452377" y="3253413"/>
                <a:ext cx="274961" cy="752525"/>
              </a:xfrm>
              <a:prstGeom prst="rect">
                <a:avLst/>
              </a:prstGeom>
              <a:ln>
                <a:noFill/>
              </a:ln>
            </p:spPr>
          </p:pic>
          <p:sp>
            <p:nvSpPr>
              <p:cNvPr id="175" name="Цилиндр 174"/>
              <p:cNvSpPr/>
              <p:nvPr/>
            </p:nvSpPr>
            <p:spPr bwMode="auto">
              <a:xfrm>
                <a:off x="10381349" y="2294605"/>
                <a:ext cx="1515466" cy="2928531"/>
              </a:xfrm>
              <a:prstGeom prst="can">
                <a:avLst>
                  <a:gd name="adj" fmla="val 37287"/>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176" name="TextBox 175"/>
              <p:cNvSpPr txBox="1"/>
              <p:nvPr/>
            </p:nvSpPr>
            <p:spPr bwMode="auto">
              <a:xfrm>
                <a:off x="10743462" y="3426689"/>
                <a:ext cx="1135247" cy="369332"/>
              </a:xfrm>
              <a:prstGeom prst="rect">
                <a:avLst/>
              </a:prstGeom>
              <a:noFill/>
              <a:ln>
                <a:noFill/>
              </a:ln>
            </p:spPr>
            <p:txBody>
              <a:bodyPr wrap="none" rtlCol="0">
                <a:spAutoFit/>
              </a:bodyPr>
              <a:lstStyle/>
              <a:p>
                <a:pPr>
                  <a:defRPr/>
                </a:pPr>
                <a:r>
                  <a:rPr lang="en-US">
                    <a:solidFill>
                      <a:srgbClr val="002060"/>
                    </a:solidFill>
                  </a:rPr>
                  <a:t>NoSQL DB</a:t>
                </a:r>
                <a:endParaRPr lang="ru-RU">
                  <a:solidFill>
                    <a:srgbClr val="002060"/>
                  </a:solidFill>
                </a:endParaRPr>
              </a:p>
            </p:txBody>
          </p:sp>
        </p:grpSp>
        <p:grpSp>
          <p:nvGrpSpPr>
            <p:cNvPr id="177" name="Группа 176"/>
            <p:cNvGrpSpPr/>
            <p:nvPr/>
          </p:nvGrpSpPr>
          <p:grpSpPr bwMode="auto">
            <a:xfrm>
              <a:off x="399994" y="2968823"/>
              <a:ext cx="959269" cy="1341938"/>
              <a:chOff x="266544" y="5203679"/>
              <a:chExt cx="959269" cy="1341938"/>
            </a:xfrm>
          </p:grpSpPr>
          <p:grpSp>
            <p:nvGrpSpPr>
              <p:cNvPr id="178" name="Группа 177"/>
              <p:cNvGrpSpPr/>
              <p:nvPr/>
            </p:nvGrpSpPr>
            <p:grpSpPr bwMode="auto">
              <a:xfrm>
                <a:off x="266544" y="5203679"/>
                <a:ext cx="805213" cy="1192793"/>
                <a:chOff x="7070555" y="4225276"/>
                <a:chExt cx="805213" cy="1192793"/>
              </a:xfrm>
            </p:grpSpPr>
            <p:grpSp>
              <p:nvGrpSpPr>
                <p:cNvPr id="201" name="Группа 200"/>
                <p:cNvGrpSpPr/>
                <p:nvPr/>
              </p:nvGrpSpPr>
              <p:grpSpPr bwMode="auto">
                <a:xfrm>
                  <a:off x="7071822" y="4225276"/>
                  <a:ext cx="803946" cy="1192793"/>
                  <a:chOff x="7071822" y="4225276"/>
                  <a:chExt cx="803946" cy="1192793"/>
                </a:xfrm>
              </p:grpSpPr>
              <p:sp>
                <p:nvSpPr>
                  <p:cNvPr id="203" name="Прямоугольник 202"/>
                  <p:cNvSpPr/>
                  <p:nvPr/>
                </p:nvSpPr>
                <p:spPr bwMode="auto">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cxnSp>
                <p:nvCxnSpPr>
                  <p:cNvPr id="204" name="Прямая соединительная линия 203"/>
                  <p:cNvCxnSpPr>
                    <a:cxnSpLocks/>
                  </p:cNvCxnSpPr>
                  <p:nvPr/>
                </p:nvCxnSpPr>
                <p:spPr bwMode="auto">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5" name="Текст 1"/>
                  <p:cNvSpPr txBox="1"/>
                  <p:nvPr/>
                </p:nvSpPr>
                <p:spPr bwMode="auto">
                  <a:xfrm>
                    <a:off x="7484573" y="5117149"/>
                    <a:ext cx="391195" cy="300920"/>
                  </a:xfrm>
                  <a:prstGeom prst="rect">
                    <a:avLst/>
                  </a:prstGeom>
                  <a:grpFill/>
                </p:spPr>
                <p:txBody>
                  <a:bodyPr/>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en-US" sz="1400">
                        <a:latin typeface="Times New Roman"/>
                        <a:cs typeface="Times New Roman"/>
                      </a:rPr>
                      <a:t>1</a:t>
                    </a:r>
                    <a:r>
                      <a:rPr lang="ru-RU" sz="1400">
                        <a:latin typeface="Times New Roman"/>
                        <a:cs typeface="Times New Roman"/>
                      </a:rPr>
                      <a:t>0</a:t>
                    </a:r>
                    <a:endParaRPr/>
                  </a:p>
                </p:txBody>
              </p:sp>
              <p:pic>
                <p:nvPicPr>
                  <p:cNvPr id="206" name="Рисунок 205"/>
                  <p:cNvPicPr>
                    <a:picLocks noChangeAspect="1"/>
                  </p:cNvPicPr>
                  <p:nvPr/>
                </p:nvPicPr>
                <p:blipFill>
                  <a:blip r:embed="rId4"/>
                  <a:stretch/>
                </p:blipFill>
                <p:spPr bwMode="auto">
                  <a:xfrm>
                    <a:off x="7264741" y="4640406"/>
                    <a:ext cx="416839" cy="193379"/>
                  </a:xfrm>
                  <a:prstGeom prst="rect">
                    <a:avLst/>
                  </a:prstGeom>
                </p:spPr>
              </p:pic>
            </p:grpSp>
            <p:sp>
              <p:nvSpPr>
                <p:cNvPr id="202" name="Текст 1"/>
                <p:cNvSpPr txBox="1"/>
                <p:nvPr/>
              </p:nvSpPr>
              <p:spPr bwMode="auto">
                <a:xfrm>
                  <a:off x="7070555" y="4225277"/>
                  <a:ext cx="802679" cy="176416"/>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en-US" sz="1200">
                      <a:solidFill>
                        <a:srgbClr val="FFC000"/>
                      </a:solidFill>
                      <a:latin typeface="Times New Roman"/>
                      <a:cs typeface="Times New Roman"/>
                    </a:rPr>
                    <a:t>ORANGE</a:t>
                  </a:r>
                  <a:endParaRPr lang="ru-RU" sz="1200">
                    <a:solidFill>
                      <a:srgbClr val="FFC000"/>
                    </a:solidFill>
                    <a:latin typeface="Times New Roman"/>
                    <a:cs typeface="Times New Roman"/>
                  </a:endParaRPr>
                </a:p>
              </p:txBody>
            </p:sp>
          </p:grpSp>
          <p:grpSp>
            <p:nvGrpSpPr>
              <p:cNvPr id="179" name="Группа 178"/>
              <p:cNvGrpSpPr/>
              <p:nvPr/>
            </p:nvGrpSpPr>
            <p:grpSpPr bwMode="auto">
              <a:xfrm>
                <a:off x="316529" y="5253160"/>
                <a:ext cx="805213" cy="1192793"/>
                <a:chOff x="7070555" y="4225276"/>
                <a:chExt cx="805213" cy="1192793"/>
              </a:xfrm>
            </p:grpSpPr>
            <p:grpSp>
              <p:nvGrpSpPr>
                <p:cNvPr id="195" name="Группа 194"/>
                <p:cNvGrpSpPr/>
                <p:nvPr/>
              </p:nvGrpSpPr>
              <p:grpSpPr bwMode="auto">
                <a:xfrm>
                  <a:off x="7071822" y="4225276"/>
                  <a:ext cx="803946" cy="1192793"/>
                  <a:chOff x="7071822" y="4225276"/>
                  <a:chExt cx="803946" cy="1192793"/>
                </a:xfrm>
              </p:grpSpPr>
              <p:sp>
                <p:nvSpPr>
                  <p:cNvPr id="197" name="Прямоугольник 196"/>
                  <p:cNvSpPr/>
                  <p:nvPr/>
                </p:nvSpPr>
                <p:spPr bwMode="auto">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cxnSp>
                <p:nvCxnSpPr>
                  <p:cNvPr id="198" name="Прямая соединительная линия 197"/>
                  <p:cNvCxnSpPr>
                    <a:cxnSpLocks/>
                  </p:cNvCxnSpPr>
                  <p:nvPr/>
                </p:nvCxnSpPr>
                <p:spPr bwMode="auto">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9" name="Текст 1"/>
                  <p:cNvSpPr txBox="1"/>
                  <p:nvPr/>
                </p:nvSpPr>
                <p:spPr bwMode="auto">
                  <a:xfrm>
                    <a:off x="7484573" y="5117149"/>
                    <a:ext cx="391195" cy="300920"/>
                  </a:xfrm>
                  <a:prstGeom prst="rect">
                    <a:avLst/>
                  </a:prstGeom>
                  <a:grpFill/>
                </p:spPr>
                <p:txBody>
                  <a:bodyPr/>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en-US" sz="1400">
                        <a:latin typeface="Times New Roman"/>
                        <a:cs typeface="Times New Roman"/>
                      </a:rPr>
                      <a:t>1</a:t>
                    </a:r>
                    <a:r>
                      <a:rPr lang="ru-RU" sz="1400">
                        <a:latin typeface="Times New Roman"/>
                        <a:cs typeface="Times New Roman"/>
                      </a:rPr>
                      <a:t>0</a:t>
                    </a:r>
                    <a:endParaRPr/>
                  </a:p>
                </p:txBody>
              </p:sp>
              <p:pic>
                <p:nvPicPr>
                  <p:cNvPr id="200" name="Рисунок 199"/>
                  <p:cNvPicPr>
                    <a:picLocks noChangeAspect="1"/>
                  </p:cNvPicPr>
                  <p:nvPr/>
                </p:nvPicPr>
                <p:blipFill>
                  <a:blip r:embed="rId4"/>
                  <a:stretch/>
                </p:blipFill>
                <p:spPr bwMode="auto">
                  <a:xfrm>
                    <a:off x="7264741" y="4640406"/>
                    <a:ext cx="416839" cy="193379"/>
                  </a:xfrm>
                  <a:prstGeom prst="rect">
                    <a:avLst/>
                  </a:prstGeom>
                </p:spPr>
              </p:pic>
            </p:grpSp>
            <p:sp>
              <p:nvSpPr>
                <p:cNvPr id="196" name="Текст 1"/>
                <p:cNvSpPr txBox="1"/>
                <p:nvPr/>
              </p:nvSpPr>
              <p:spPr bwMode="auto">
                <a:xfrm>
                  <a:off x="7070555" y="4225277"/>
                  <a:ext cx="802679" cy="176416"/>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en-US" sz="1200">
                      <a:solidFill>
                        <a:srgbClr val="FFC000"/>
                      </a:solidFill>
                      <a:latin typeface="Times New Roman"/>
                      <a:cs typeface="Times New Roman"/>
                    </a:rPr>
                    <a:t>ORANGE</a:t>
                  </a:r>
                  <a:endParaRPr lang="ru-RU" sz="1200">
                    <a:solidFill>
                      <a:srgbClr val="FFC000"/>
                    </a:solidFill>
                    <a:latin typeface="Times New Roman"/>
                    <a:cs typeface="Times New Roman"/>
                  </a:endParaRPr>
                </a:p>
              </p:txBody>
            </p:sp>
          </p:grpSp>
          <p:grpSp>
            <p:nvGrpSpPr>
              <p:cNvPr id="180" name="Группа 179"/>
              <p:cNvGrpSpPr/>
              <p:nvPr/>
            </p:nvGrpSpPr>
            <p:grpSpPr bwMode="auto">
              <a:xfrm>
                <a:off x="365167" y="5301800"/>
                <a:ext cx="805213" cy="1192793"/>
                <a:chOff x="7070555" y="4225276"/>
                <a:chExt cx="805213" cy="1192793"/>
              </a:xfrm>
            </p:grpSpPr>
            <p:grpSp>
              <p:nvGrpSpPr>
                <p:cNvPr id="189" name="Группа 188"/>
                <p:cNvGrpSpPr/>
                <p:nvPr/>
              </p:nvGrpSpPr>
              <p:grpSpPr bwMode="auto">
                <a:xfrm>
                  <a:off x="7071822" y="4225276"/>
                  <a:ext cx="803946" cy="1192793"/>
                  <a:chOff x="7071822" y="4225276"/>
                  <a:chExt cx="803946" cy="1192793"/>
                </a:xfrm>
              </p:grpSpPr>
              <p:sp>
                <p:nvSpPr>
                  <p:cNvPr id="191" name="Прямоугольник 190"/>
                  <p:cNvSpPr/>
                  <p:nvPr/>
                </p:nvSpPr>
                <p:spPr bwMode="auto">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cxnSp>
                <p:nvCxnSpPr>
                  <p:cNvPr id="192" name="Прямая соединительная линия 191"/>
                  <p:cNvCxnSpPr>
                    <a:cxnSpLocks/>
                  </p:cNvCxnSpPr>
                  <p:nvPr/>
                </p:nvCxnSpPr>
                <p:spPr bwMode="auto">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3" name="Текст 1"/>
                  <p:cNvSpPr txBox="1"/>
                  <p:nvPr/>
                </p:nvSpPr>
                <p:spPr bwMode="auto">
                  <a:xfrm>
                    <a:off x="7484573" y="5117149"/>
                    <a:ext cx="391195" cy="300920"/>
                  </a:xfrm>
                  <a:prstGeom prst="rect">
                    <a:avLst/>
                  </a:prstGeom>
                  <a:grpFill/>
                </p:spPr>
                <p:txBody>
                  <a:bodyPr/>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en-US" sz="1400">
                        <a:latin typeface="Times New Roman"/>
                        <a:cs typeface="Times New Roman"/>
                      </a:rPr>
                      <a:t>1</a:t>
                    </a:r>
                    <a:r>
                      <a:rPr lang="ru-RU" sz="1400">
                        <a:latin typeface="Times New Roman"/>
                        <a:cs typeface="Times New Roman"/>
                      </a:rPr>
                      <a:t>0</a:t>
                    </a:r>
                    <a:endParaRPr/>
                  </a:p>
                </p:txBody>
              </p:sp>
              <p:pic>
                <p:nvPicPr>
                  <p:cNvPr id="194" name="Рисунок 193"/>
                  <p:cNvPicPr>
                    <a:picLocks noChangeAspect="1"/>
                  </p:cNvPicPr>
                  <p:nvPr/>
                </p:nvPicPr>
                <p:blipFill>
                  <a:blip r:embed="rId4"/>
                  <a:stretch/>
                </p:blipFill>
                <p:spPr bwMode="auto">
                  <a:xfrm>
                    <a:off x="7264741" y="4640406"/>
                    <a:ext cx="416839" cy="193379"/>
                  </a:xfrm>
                  <a:prstGeom prst="rect">
                    <a:avLst/>
                  </a:prstGeom>
                </p:spPr>
              </p:pic>
            </p:grpSp>
            <p:sp>
              <p:nvSpPr>
                <p:cNvPr id="190" name="Текст 1"/>
                <p:cNvSpPr txBox="1"/>
                <p:nvPr/>
              </p:nvSpPr>
              <p:spPr bwMode="auto">
                <a:xfrm>
                  <a:off x="7070555" y="4225277"/>
                  <a:ext cx="802679" cy="176416"/>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en-US" sz="1200">
                      <a:solidFill>
                        <a:srgbClr val="FFC000"/>
                      </a:solidFill>
                      <a:latin typeface="Times New Roman"/>
                      <a:cs typeface="Times New Roman"/>
                    </a:rPr>
                    <a:t>ORANGE</a:t>
                  </a:r>
                  <a:endParaRPr lang="ru-RU" sz="1200">
                    <a:solidFill>
                      <a:srgbClr val="FFC000"/>
                    </a:solidFill>
                    <a:latin typeface="Times New Roman"/>
                    <a:cs typeface="Times New Roman"/>
                  </a:endParaRPr>
                </a:p>
              </p:txBody>
            </p:sp>
          </p:grpSp>
          <p:grpSp>
            <p:nvGrpSpPr>
              <p:cNvPr id="181" name="Группа 180"/>
              <p:cNvGrpSpPr/>
              <p:nvPr/>
            </p:nvGrpSpPr>
            <p:grpSpPr bwMode="auto">
              <a:xfrm>
                <a:off x="420600" y="5352824"/>
                <a:ext cx="805213" cy="1192793"/>
                <a:chOff x="7070555" y="4225276"/>
                <a:chExt cx="805213" cy="1192793"/>
              </a:xfrm>
            </p:grpSpPr>
            <p:grpSp>
              <p:nvGrpSpPr>
                <p:cNvPr id="182" name="Группа 181"/>
                <p:cNvGrpSpPr/>
                <p:nvPr/>
              </p:nvGrpSpPr>
              <p:grpSpPr bwMode="auto">
                <a:xfrm>
                  <a:off x="7071822" y="4225276"/>
                  <a:ext cx="803946" cy="1192793"/>
                  <a:chOff x="7071822" y="4225276"/>
                  <a:chExt cx="803946" cy="1192793"/>
                </a:xfrm>
              </p:grpSpPr>
              <p:sp>
                <p:nvSpPr>
                  <p:cNvPr id="184" name="Прямоугольник 183"/>
                  <p:cNvSpPr/>
                  <p:nvPr/>
                </p:nvSpPr>
                <p:spPr bwMode="auto">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cxnSp>
                <p:nvCxnSpPr>
                  <p:cNvPr id="185" name="Прямая соединительная линия 184"/>
                  <p:cNvCxnSpPr>
                    <a:cxnSpLocks/>
                  </p:cNvCxnSpPr>
                  <p:nvPr/>
                </p:nvCxnSpPr>
                <p:spPr bwMode="auto">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6" name="Текст 1"/>
                  <p:cNvSpPr txBox="1"/>
                  <p:nvPr/>
                </p:nvSpPr>
                <p:spPr bwMode="auto">
                  <a:xfrm>
                    <a:off x="7484573" y="5117149"/>
                    <a:ext cx="391195" cy="300920"/>
                  </a:xfrm>
                  <a:prstGeom prst="rect">
                    <a:avLst/>
                  </a:prstGeom>
                  <a:grpFill/>
                </p:spPr>
                <p:txBody>
                  <a:bodyPr/>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ru-RU" sz="1400">
                        <a:latin typeface="Times New Roman"/>
                        <a:cs typeface="Times New Roman"/>
                      </a:rPr>
                      <a:t>14</a:t>
                    </a:r>
                    <a:endParaRPr/>
                  </a:p>
                </p:txBody>
              </p:sp>
              <p:pic>
                <p:nvPicPr>
                  <p:cNvPr id="188" name="Рисунок 187"/>
                  <p:cNvPicPr>
                    <a:picLocks noChangeAspect="1"/>
                  </p:cNvPicPr>
                  <p:nvPr/>
                </p:nvPicPr>
                <p:blipFill>
                  <a:blip r:embed="rId4"/>
                  <a:stretch/>
                </p:blipFill>
                <p:spPr bwMode="auto">
                  <a:xfrm>
                    <a:off x="7264741" y="4640406"/>
                    <a:ext cx="416839" cy="193379"/>
                  </a:xfrm>
                  <a:prstGeom prst="rect">
                    <a:avLst/>
                  </a:prstGeom>
                </p:spPr>
              </p:pic>
            </p:grpSp>
            <p:sp>
              <p:nvSpPr>
                <p:cNvPr id="183" name="Текст 1"/>
                <p:cNvSpPr txBox="1"/>
                <p:nvPr/>
              </p:nvSpPr>
              <p:spPr bwMode="auto">
                <a:xfrm>
                  <a:off x="7070555" y="4225277"/>
                  <a:ext cx="802679" cy="176416"/>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en-US" sz="1200">
                      <a:solidFill>
                        <a:srgbClr val="FFC000"/>
                      </a:solidFill>
                      <a:latin typeface="Times New Roman"/>
                      <a:cs typeface="Times New Roman"/>
                    </a:rPr>
                    <a:t>ORANGE</a:t>
                  </a:r>
                  <a:endParaRPr lang="ru-RU" sz="1200">
                    <a:solidFill>
                      <a:srgbClr val="FFC000"/>
                    </a:solidFill>
                    <a:latin typeface="Times New Roman"/>
                    <a:cs typeface="Times New Roman"/>
                  </a:endParaRPr>
                </a:p>
              </p:txBody>
            </p:sp>
          </p:grpSp>
        </p:grpSp>
        <p:grpSp>
          <p:nvGrpSpPr>
            <p:cNvPr id="207" name="Группа 206"/>
            <p:cNvGrpSpPr/>
            <p:nvPr/>
          </p:nvGrpSpPr>
          <p:grpSpPr bwMode="auto">
            <a:xfrm>
              <a:off x="3970890" y="1958457"/>
              <a:ext cx="535620" cy="676903"/>
              <a:chOff x="3620364" y="3008390"/>
              <a:chExt cx="535620" cy="676903"/>
            </a:xfrm>
          </p:grpSpPr>
          <p:grpSp>
            <p:nvGrpSpPr>
              <p:cNvPr id="208" name="Группа 207"/>
              <p:cNvGrpSpPr/>
              <p:nvPr/>
            </p:nvGrpSpPr>
            <p:grpSpPr bwMode="auto">
              <a:xfrm>
                <a:off x="3621193" y="3008390"/>
                <a:ext cx="534791" cy="676903"/>
                <a:chOff x="7071822" y="4225276"/>
                <a:chExt cx="817518" cy="1163961"/>
              </a:xfrm>
            </p:grpSpPr>
            <p:sp>
              <p:nvSpPr>
                <p:cNvPr id="210" name="Прямоугольник 209"/>
                <p:cNvSpPr/>
                <p:nvPr/>
              </p:nvSpPr>
              <p:spPr bwMode="auto">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cxnSp>
              <p:nvCxnSpPr>
                <p:cNvPr id="211" name="Прямая соединительная линия 210"/>
                <p:cNvCxnSpPr>
                  <a:cxnSpLocks/>
                </p:cNvCxnSpPr>
                <p:nvPr/>
              </p:nvCxnSpPr>
              <p:spPr bwMode="auto">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2" name="Текст 1"/>
                <p:cNvSpPr txBox="1"/>
                <p:nvPr/>
              </p:nvSpPr>
              <p:spPr bwMode="auto">
                <a:xfrm>
                  <a:off x="7472500" y="5086619"/>
                  <a:ext cx="416840" cy="302618"/>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ru-RU" sz="1000">
                      <a:latin typeface="Times New Roman"/>
                      <a:cs typeface="Times New Roman"/>
                    </a:rPr>
                    <a:t>11</a:t>
                  </a:r>
                  <a:endParaRPr/>
                </a:p>
              </p:txBody>
            </p:sp>
            <p:pic>
              <p:nvPicPr>
                <p:cNvPr id="213" name="Рисунок 212"/>
                <p:cNvPicPr>
                  <a:picLocks noChangeAspect="1"/>
                </p:cNvPicPr>
                <p:nvPr/>
              </p:nvPicPr>
              <p:blipFill>
                <a:blip r:embed="rId4"/>
                <a:stretch/>
              </p:blipFill>
              <p:spPr bwMode="auto">
                <a:xfrm>
                  <a:off x="7264741" y="4640406"/>
                  <a:ext cx="416839" cy="193379"/>
                </a:xfrm>
                <a:prstGeom prst="rect">
                  <a:avLst/>
                </a:prstGeom>
              </p:spPr>
            </p:pic>
          </p:grpSp>
          <p:sp>
            <p:nvSpPr>
              <p:cNvPr id="209" name="Текст 1"/>
              <p:cNvSpPr txBox="1"/>
              <p:nvPr/>
            </p:nvSpPr>
            <p:spPr bwMode="auto">
              <a:xfrm>
                <a:off x="3620364" y="3008391"/>
                <a:ext cx="525084" cy="102595"/>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en-US" sz="800">
                    <a:solidFill>
                      <a:srgbClr val="FFC000"/>
                    </a:solidFill>
                    <a:latin typeface="Times New Roman"/>
                    <a:cs typeface="Times New Roman"/>
                  </a:rPr>
                  <a:t>ORANGE</a:t>
                </a:r>
                <a:endParaRPr lang="ru-RU" sz="800">
                  <a:solidFill>
                    <a:srgbClr val="FFC000"/>
                  </a:solidFill>
                  <a:latin typeface="Times New Roman"/>
                  <a:cs typeface="Times New Roman"/>
                </a:endParaRPr>
              </a:p>
            </p:txBody>
          </p:sp>
        </p:grpSp>
        <p:grpSp>
          <p:nvGrpSpPr>
            <p:cNvPr id="214" name="Группа 213"/>
            <p:cNvGrpSpPr/>
            <p:nvPr/>
          </p:nvGrpSpPr>
          <p:grpSpPr bwMode="auto">
            <a:xfrm>
              <a:off x="3272141" y="1958127"/>
              <a:ext cx="535620" cy="676903"/>
              <a:chOff x="3620364" y="3008390"/>
              <a:chExt cx="535620" cy="676903"/>
            </a:xfrm>
          </p:grpSpPr>
          <p:grpSp>
            <p:nvGrpSpPr>
              <p:cNvPr id="215" name="Группа 214"/>
              <p:cNvGrpSpPr/>
              <p:nvPr/>
            </p:nvGrpSpPr>
            <p:grpSpPr bwMode="auto">
              <a:xfrm>
                <a:off x="3621193" y="3008390"/>
                <a:ext cx="534791" cy="676903"/>
                <a:chOff x="7071822" y="4225276"/>
                <a:chExt cx="817518" cy="1163961"/>
              </a:xfrm>
            </p:grpSpPr>
            <p:sp>
              <p:nvSpPr>
                <p:cNvPr id="217" name="Прямоугольник 216"/>
                <p:cNvSpPr/>
                <p:nvPr/>
              </p:nvSpPr>
              <p:spPr bwMode="auto">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cxnSp>
              <p:nvCxnSpPr>
                <p:cNvPr id="218" name="Прямая соединительная линия 217"/>
                <p:cNvCxnSpPr>
                  <a:cxnSpLocks/>
                </p:cNvCxnSpPr>
                <p:nvPr/>
              </p:nvCxnSpPr>
              <p:spPr bwMode="auto">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9" name="Текст 1"/>
                <p:cNvSpPr txBox="1"/>
                <p:nvPr/>
              </p:nvSpPr>
              <p:spPr bwMode="auto">
                <a:xfrm>
                  <a:off x="7472500" y="5086619"/>
                  <a:ext cx="416840" cy="302618"/>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ru-RU" sz="1000">
                      <a:latin typeface="Times New Roman"/>
                      <a:cs typeface="Times New Roman"/>
                    </a:rPr>
                    <a:t>13</a:t>
                  </a:r>
                  <a:endParaRPr/>
                </a:p>
              </p:txBody>
            </p:sp>
            <p:pic>
              <p:nvPicPr>
                <p:cNvPr id="220" name="Рисунок 219"/>
                <p:cNvPicPr>
                  <a:picLocks noChangeAspect="1"/>
                </p:cNvPicPr>
                <p:nvPr/>
              </p:nvPicPr>
              <p:blipFill>
                <a:blip r:embed="rId4"/>
                <a:stretch/>
              </p:blipFill>
              <p:spPr bwMode="auto">
                <a:xfrm>
                  <a:off x="7264741" y="4640406"/>
                  <a:ext cx="416839" cy="193379"/>
                </a:xfrm>
                <a:prstGeom prst="rect">
                  <a:avLst/>
                </a:prstGeom>
              </p:spPr>
            </p:pic>
          </p:grpSp>
          <p:sp>
            <p:nvSpPr>
              <p:cNvPr id="216" name="Текст 1"/>
              <p:cNvSpPr txBox="1"/>
              <p:nvPr/>
            </p:nvSpPr>
            <p:spPr bwMode="auto">
              <a:xfrm>
                <a:off x="3620364" y="3008391"/>
                <a:ext cx="525084" cy="102595"/>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en-US" sz="800">
                    <a:solidFill>
                      <a:srgbClr val="FFC000"/>
                    </a:solidFill>
                    <a:latin typeface="Times New Roman"/>
                    <a:cs typeface="Times New Roman"/>
                  </a:rPr>
                  <a:t>ORANGE</a:t>
                </a:r>
                <a:endParaRPr lang="ru-RU" sz="800">
                  <a:solidFill>
                    <a:srgbClr val="FFC000"/>
                  </a:solidFill>
                  <a:latin typeface="Times New Roman"/>
                  <a:cs typeface="Times New Roman"/>
                </a:endParaRPr>
              </a:p>
            </p:txBody>
          </p:sp>
        </p:grpSp>
        <p:grpSp>
          <p:nvGrpSpPr>
            <p:cNvPr id="221" name="Группа 220"/>
            <p:cNvGrpSpPr/>
            <p:nvPr/>
          </p:nvGrpSpPr>
          <p:grpSpPr bwMode="auto">
            <a:xfrm>
              <a:off x="3999192" y="4665322"/>
              <a:ext cx="535620" cy="676903"/>
              <a:chOff x="3620364" y="3008390"/>
              <a:chExt cx="535620" cy="676903"/>
            </a:xfrm>
          </p:grpSpPr>
          <p:grpSp>
            <p:nvGrpSpPr>
              <p:cNvPr id="222" name="Группа 221"/>
              <p:cNvGrpSpPr/>
              <p:nvPr/>
            </p:nvGrpSpPr>
            <p:grpSpPr bwMode="auto">
              <a:xfrm>
                <a:off x="3621193" y="3008390"/>
                <a:ext cx="534791" cy="676903"/>
                <a:chOff x="7071822" y="4225276"/>
                <a:chExt cx="817518" cy="1163961"/>
              </a:xfrm>
            </p:grpSpPr>
            <p:sp>
              <p:nvSpPr>
                <p:cNvPr id="224" name="Прямоугольник 223"/>
                <p:cNvSpPr/>
                <p:nvPr/>
              </p:nvSpPr>
              <p:spPr bwMode="auto">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cxnSp>
              <p:nvCxnSpPr>
                <p:cNvPr id="225" name="Прямая соединительная линия 224"/>
                <p:cNvCxnSpPr>
                  <a:cxnSpLocks/>
                </p:cNvCxnSpPr>
                <p:nvPr/>
              </p:nvCxnSpPr>
              <p:spPr bwMode="auto">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6" name="Текст 1"/>
                <p:cNvSpPr txBox="1"/>
                <p:nvPr/>
              </p:nvSpPr>
              <p:spPr bwMode="auto">
                <a:xfrm>
                  <a:off x="7472500" y="5086619"/>
                  <a:ext cx="416840" cy="302618"/>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ru-RU" sz="1000">
                      <a:latin typeface="Times New Roman"/>
                      <a:cs typeface="Times New Roman"/>
                    </a:rPr>
                    <a:t>10</a:t>
                  </a:r>
                  <a:endParaRPr/>
                </a:p>
              </p:txBody>
            </p:sp>
            <p:pic>
              <p:nvPicPr>
                <p:cNvPr id="227" name="Рисунок 226"/>
                <p:cNvPicPr>
                  <a:picLocks noChangeAspect="1"/>
                </p:cNvPicPr>
                <p:nvPr/>
              </p:nvPicPr>
              <p:blipFill>
                <a:blip r:embed="rId4"/>
                <a:stretch/>
              </p:blipFill>
              <p:spPr bwMode="auto">
                <a:xfrm>
                  <a:off x="7264741" y="4640406"/>
                  <a:ext cx="416839" cy="193379"/>
                </a:xfrm>
                <a:prstGeom prst="rect">
                  <a:avLst/>
                </a:prstGeom>
              </p:spPr>
            </p:pic>
          </p:grpSp>
          <p:sp>
            <p:nvSpPr>
              <p:cNvPr id="223" name="Текст 1"/>
              <p:cNvSpPr txBox="1"/>
              <p:nvPr/>
            </p:nvSpPr>
            <p:spPr bwMode="auto">
              <a:xfrm>
                <a:off x="3620364" y="3008391"/>
                <a:ext cx="525084" cy="102595"/>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en-US" sz="800">
                    <a:solidFill>
                      <a:srgbClr val="FFC000"/>
                    </a:solidFill>
                    <a:latin typeface="Times New Roman"/>
                    <a:cs typeface="Times New Roman"/>
                  </a:rPr>
                  <a:t>ORANGE</a:t>
                </a:r>
                <a:endParaRPr lang="ru-RU" sz="800">
                  <a:solidFill>
                    <a:srgbClr val="FFC000"/>
                  </a:solidFill>
                  <a:latin typeface="Times New Roman"/>
                  <a:cs typeface="Times New Roman"/>
                </a:endParaRPr>
              </a:p>
            </p:txBody>
          </p:sp>
        </p:grpSp>
        <p:grpSp>
          <p:nvGrpSpPr>
            <p:cNvPr id="228" name="Группа 227"/>
            <p:cNvGrpSpPr/>
            <p:nvPr/>
          </p:nvGrpSpPr>
          <p:grpSpPr bwMode="auto">
            <a:xfrm>
              <a:off x="3300443" y="4664992"/>
              <a:ext cx="535620" cy="676903"/>
              <a:chOff x="3620364" y="3008390"/>
              <a:chExt cx="535620" cy="676903"/>
            </a:xfrm>
          </p:grpSpPr>
          <p:grpSp>
            <p:nvGrpSpPr>
              <p:cNvPr id="229" name="Группа 228"/>
              <p:cNvGrpSpPr/>
              <p:nvPr/>
            </p:nvGrpSpPr>
            <p:grpSpPr bwMode="auto">
              <a:xfrm>
                <a:off x="3621193" y="3008390"/>
                <a:ext cx="534791" cy="676903"/>
                <a:chOff x="7071822" y="4225276"/>
                <a:chExt cx="817518" cy="1163961"/>
              </a:xfrm>
            </p:grpSpPr>
            <p:sp>
              <p:nvSpPr>
                <p:cNvPr id="231" name="Прямоугольник 230"/>
                <p:cNvSpPr/>
                <p:nvPr/>
              </p:nvSpPr>
              <p:spPr bwMode="auto">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cxnSp>
              <p:nvCxnSpPr>
                <p:cNvPr id="232" name="Прямая соединительная линия 231"/>
                <p:cNvCxnSpPr>
                  <a:cxnSpLocks/>
                </p:cNvCxnSpPr>
                <p:nvPr/>
              </p:nvCxnSpPr>
              <p:spPr bwMode="auto">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3" name="Текст 1"/>
                <p:cNvSpPr txBox="1"/>
                <p:nvPr/>
              </p:nvSpPr>
              <p:spPr bwMode="auto">
                <a:xfrm>
                  <a:off x="7472500" y="5086619"/>
                  <a:ext cx="416840" cy="302618"/>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ru-RU" sz="1000">
                      <a:latin typeface="Times New Roman"/>
                      <a:cs typeface="Times New Roman"/>
                    </a:rPr>
                    <a:t>12</a:t>
                  </a:r>
                  <a:endParaRPr/>
                </a:p>
              </p:txBody>
            </p:sp>
            <p:pic>
              <p:nvPicPr>
                <p:cNvPr id="234" name="Рисунок 233"/>
                <p:cNvPicPr>
                  <a:picLocks noChangeAspect="1"/>
                </p:cNvPicPr>
                <p:nvPr/>
              </p:nvPicPr>
              <p:blipFill>
                <a:blip r:embed="rId4"/>
                <a:stretch/>
              </p:blipFill>
              <p:spPr bwMode="auto">
                <a:xfrm>
                  <a:off x="7264741" y="4640406"/>
                  <a:ext cx="416839" cy="193379"/>
                </a:xfrm>
                <a:prstGeom prst="rect">
                  <a:avLst/>
                </a:prstGeom>
              </p:spPr>
            </p:pic>
          </p:grpSp>
          <p:sp>
            <p:nvSpPr>
              <p:cNvPr id="230" name="Текст 1"/>
              <p:cNvSpPr txBox="1"/>
              <p:nvPr/>
            </p:nvSpPr>
            <p:spPr bwMode="auto">
              <a:xfrm>
                <a:off x="3620364" y="3008391"/>
                <a:ext cx="525084" cy="102595"/>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en-US" sz="800">
                    <a:solidFill>
                      <a:srgbClr val="FFC000"/>
                    </a:solidFill>
                    <a:latin typeface="Times New Roman"/>
                    <a:cs typeface="Times New Roman"/>
                  </a:rPr>
                  <a:t>ORANGE</a:t>
                </a:r>
                <a:endParaRPr lang="ru-RU" sz="800">
                  <a:solidFill>
                    <a:srgbClr val="FFC000"/>
                  </a:solidFill>
                  <a:latin typeface="Times New Roman"/>
                  <a:cs typeface="Times New Roman"/>
                </a:endParaRPr>
              </a:p>
            </p:txBody>
          </p:sp>
        </p:grpSp>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6433061" y="2284415"/>
            <a:ext cx="458385" cy="303749"/>
          </p:xfrm>
          <a:graphic>
            <a:graphicData uri="http://schemas.openxmlformats.org/presentationml/2006/ole">
              <p:oleObj name="oleObj" r:id="rId6" imgW="789940" imgH="523240" progId="">
                <p:embed/>
                <p:pic>
                  <p:nvPicPr>
                    <p:cNvPr id="180" name="Объект 179"/>
                    <p:cNvPicPr/>
                    <p:nvPr/>
                  </p:nvPicPr>
                  <p:blipFill>
                    <a:blip r:embed="rId5"/>
                    <a:stretch/>
                  </p:blipFill>
                  <p:spPr bwMode="auto">
                    <a:xfrm>
                      <a:off x="6433061" y="2284415"/>
                      <a:ext cx="458385" cy="303749"/>
                    </a:xfrm>
                    <a:prstGeom prst="rect">
                      <a:avLst/>
                    </a:prstGeom>
                  </p:spPr>
                </p:pic>
              </p:oleObj>
            </a:graphicData>
          </a:graphic>
        </p:graphicFrame>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8304454" y="1847475"/>
            <a:ext cx="1828800" cy="1200150"/>
          </p:xfrm>
          <a:graphic>
            <a:graphicData uri="http://schemas.openxmlformats.org/presentationml/2006/ole">
              <p:oleObj name="oleObj" r:id="rId8" imgW="1828165" imgH="1199515" progId="">
                <p:embed/>
                <p:pic>
                  <p:nvPicPr>
                    <p:cNvPr id="181" name="Объект 180"/>
                    <p:cNvPicPr/>
                    <p:nvPr/>
                  </p:nvPicPr>
                  <p:blipFill>
                    <a:blip r:embed="rId7"/>
                    <a:stretch/>
                  </p:blipFill>
                  <p:spPr bwMode="auto">
                    <a:xfrm>
                      <a:off x="8304454" y="1847475"/>
                      <a:ext cx="1828800" cy="1200150"/>
                    </a:xfrm>
                    <a:prstGeom prst="rect">
                      <a:avLst/>
                    </a:prstGeom>
                  </p:spPr>
                </p:pic>
              </p:oleObj>
            </a:graphicData>
          </a:graphic>
        </p:graphicFrame>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8006850" y="1605056"/>
            <a:ext cx="458385" cy="303749"/>
          </p:xfrm>
          <a:graphic>
            <a:graphicData uri="http://schemas.openxmlformats.org/presentationml/2006/ole">
              <p:oleObj name="oleObj" r:id="rId10" imgW="789940" imgH="523240" progId="">
                <p:embed/>
                <p:pic>
                  <p:nvPicPr>
                    <p:cNvPr id="182" name="Объект 181"/>
                    <p:cNvPicPr/>
                    <p:nvPr/>
                  </p:nvPicPr>
                  <p:blipFill>
                    <a:blip r:embed="rId9"/>
                    <a:stretch/>
                  </p:blipFill>
                  <p:spPr bwMode="auto">
                    <a:xfrm>
                      <a:off x="8006850" y="1605056"/>
                      <a:ext cx="458385" cy="303749"/>
                    </a:xfrm>
                    <a:prstGeom prst="rect">
                      <a:avLst/>
                    </a:prstGeom>
                  </p:spPr>
                </p:pic>
              </p:oleObj>
            </a:graphicData>
          </a:graphic>
        </p:graphicFrame>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8006850" y="2918106"/>
            <a:ext cx="458385" cy="303749"/>
          </p:xfrm>
          <a:graphic>
            <a:graphicData uri="http://schemas.openxmlformats.org/presentationml/2006/ole">
              <p:oleObj name="oleObj" r:id="rId12" imgW="789940" imgH="523240" progId="">
                <p:embed/>
                <p:pic>
                  <p:nvPicPr>
                    <p:cNvPr id="184" name="Объект 183"/>
                    <p:cNvPicPr/>
                    <p:nvPr/>
                  </p:nvPicPr>
                  <p:blipFill>
                    <a:blip r:embed="rId11"/>
                    <a:stretch/>
                  </p:blipFill>
                  <p:spPr bwMode="auto">
                    <a:xfrm>
                      <a:off x="8006850" y="2918106"/>
                      <a:ext cx="458385" cy="303749"/>
                    </a:xfrm>
                    <a:prstGeom prst="rect">
                      <a:avLst/>
                    </a:prstGeom>
                  </p:spPr>
                </p:pic>
              </p:oleObj>
            </a:graphicData>
          </a:graphic>
        </p:graphicFrame>
        <p:sp>
          <p:nvSpPr>
            <p:cNvPr id="239" name="Прямоугольник 238"/>
            <p:cNvSpPr/>
            <p:nvPr/>
          </p:nvSpPr>
          <p:spPr bwMode="auto">
            <a:xfrm>
              <a:off x="6312840" y="1004015"/>
              <a:ext cx="3851965" cy="2597257"/>
            </a:xfrm>
            <a:prstGeom prst="rect">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defRPr/>
              </a:pPr>
              <a:r>
                <a:rPr lang="en-US">
                  <a:solidFill>
                    <a:srgbClr val="002060"/>
                  </a:solidFill>
                </a:rPr>
                <a:t>Consumer</a:t>
              </a:r>
              <a:endParaRPr lang="ru-RU">
                <a:solidFill>
                  <a:srgbClr val="002060"/>
                </a:solidFill>
              </a:endParaRPr>
            </a:p>
          </p:txBody>
        </p:sp>
        <p:sp>
          <p:nvSpPr>
            <p:cNvPr id="240" name="Прямоугольник 239"/>
            <p:cNvSpPr/>
            <p:nvPr/>
          </p:nvSpPr>
          <p:spPr bwMode="auto">
            <a:xfrm>
              <a:off x="8461072" y="1374486"/>
              <a:ext cx="704186" cy="799978"/>
            </a:xfrm>
            <a:prstGeom prst="rect">
              <a:avLst/>
            </a:prstGeom>
            <a:solidFill>
              <a:schemeClr val="bg1"/>
            </a:solidFill>
            <a:ln w="28575">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241" name="Прямоугольник 240"/>
            <p:cNvSpPr/>
            <p:nvPr/>
          </p:nvSpPr>
          <p:spPr bwMode="auto">
            <a:xfrm>
              <a:off x="8460000" y="2685398"/>
              <a:ext cx="704186" cy="799978"/>
            </a:xfrm>
            <a:prstGeom prst="rect">
              <a:avLst/>
            </a:prstGeom>
            <a:solidFill>
              <a:schemeClr val="bg1"/>
            </a:solidFill>
            <a:ln w="28575">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242" name="Прямоугольник 241"/>
            <p:cNvSpPr/>
            <p:nvPr/>
          </p:nvSpPr>
          <p:spPr bwMode="auto">
            <a:xfrm>
              <a:off x="6899066" y="2005044"/>
              <a:ext cx="1405388" cy="799978"/>
            </a:xfrm>
            <a:prstGeom prst="rect">
              <a:avLst/>
            </a:prstGeom>
            <a:noFill/>
            <a:ln w="28575">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cxnSp>
          <p:nvCxnSpPr>
            <p:cNvPr id="243" name="Соединитель: уступ 242"/>
            <p:cNvCxnSpPr>
              <a:cxnSpLocks/>
            </p:cNvCxnSpPr>
            <p:nvPr/>
          </p:nvCxnSpPr>
          <p:spPr bwMode="auto">
            <a:xfrm rot="5400000" flipH="1" flipV="1">
              <a:off x="7763214" y="1761408"/>
              <a:ext cx="248114" cy="239158"/>
            </a:xfrm>
            <a:prstGeom prst="bentConnector2">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4" name="Соединитель: уступ 243"/>
            <p:cNvCxnSpPr>
              <a:cxnSpLocks/>
            </p:cNvCxnSpPr>
            <p:nvPr/>
          </p:nvCxnSpPr>
          <p:spPr bwMode="auto">
            <a:xfrm rot="16199999" flipH="1">
              <a:off x="7754792" y="2817922"/>
              <a:ext cx="264958" cy="239158"/>
            </a:xfrm>
            <a:prstGeom prst="bentConnector2">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6433505" y="4977911"/>
            <a:ext cx="458385" cy="303749"/>
          </p:xfrm>
          <a:graphic>
            <a:graphicData uri="http://schemas.openxmlformats.org/presentationml/2006/ole">
              <p:oleObj name="oleObj" r:id="rId14" imgW="789940" imgH="523240" progId="">
                <p:embed/>
                <p:pic>
                  <p:nvPicPr>
                    <p:cNvPr id="192" name="Объект 191"/>
                    <p:cNvPicPr/>
                    <p:nvPr/>
                  </p:nvPicPr>
                  <p:blipFill>
                    <a:blip r:embed="rId13"/>
                    <a:stretch/>
                  </p:blipFill>
                  <p:spPr bwMode="auto">
                    <a:xfrm>
                      <a:off x="6433505" y="4977911"/>
                      <a:ext cx="458385" cy="303749"/>
                    </a:xfrm>
                    <a:prstGeom prst="rect">
                      <a:avLst/>
                    </a:prstGeom>
                  </p:spPr>
                </p:pic>
              </p:oleObj>
            </a:graphicData>
          </a:graphic>
        </p:graphicFrame>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8304898" y="4540971"/>
            <a:ext cx="1828800" cy="1200150"/>
          </p:xfrm>
          <a:graphic>
            <a:graphicData uri="http://schemas.openxmlformats.org/presentationml/2006/ole">
              <p:oleObj name="oleObj" r:id="rId16" imgW="1828165" imgH="1199515" progId="">
                <p:embed/>
                <p:pic>
                  <p:nvPicPr>
                    <p:cNvPr id="193" name="Объект 192"/>
                    <p:cNvPicPr/>
                    <p:nvPr/>
                  </p:nvPicPr>
                  <p:blipFill>
                    <a:blip r:embed="rId15"/>
                    <a:stretch/>
                  </p:blipFill>
                  <p:spPr bwMode="auto">
                    <a:xfrm>
                      <a:off x="8304898" y="4540971"/>
                      <a:ext cx="1828800" cy="1200150"/>
                    </a:xfrm>
                    <a:prstGeom prst="rect">
                      <a:avLst/>
                    </a:prstGeom>
                  </p:spPr>
                </p:pic>
              </p:oleObj>
            </a:graphicData>
          </a:graphic>
        </p:graphicFrame>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8007294" y="4298552"/>
            <a:ext cx="458385" cy="303749"/>
          </p:xfrm>
          <a:graphic>
            <a:graphicData uri="http://schemas.openxmlformats.org/presentationml/2006/ole">
              <p:oleObj name="oleObj" r:id="rId18" imgW="789940" imgH="523240" progId="">
                <p:embed/>
                <p:pic>
                  <p:nvPicPr>
                    <p:cNvPr id="194" name="Объект 193"/>
                    <p:cNvPicPr/>
                    <p:nvPr/>
                  </p:nvPicPr>
                  <p:blipFill>
                    <a:blip r:embed="rId17"/>
                    <a:stretch/>
                  </p:blipFill>
                  <p:spPr bwMode="auto">
                    <a:xfrm>
                      <a:off x="8007294" y="4298552"/>
                      <a:ext cx="458385" cy="303749"/>
                    </a:xfrm>
                    <a:prstGeom prst="rect">
                      <a:avLst/>
                    </a:prstGeom>
                  </p:spPr>
                </p:pic>
              </p:oleObj>
            </a:graphicData>
          </a:graphic>
        </p:graphicFrame>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8007294" y="5611602"/>
            <a:ext cx="458385" cy="303749"/>
          </p:xfrm>
          <a:graphic>
            <a:graphicData uri="http://schemas.openxmlformats.org/presentationml/2006/ole">
              <p:oleObj name="oleObj" r:id="rId20" imgW="789940" imgH="523240" progId="">
                <p:embed/>
                <p:pic>
                  <p:nvPicPr>
                    <p:cNvPr id="195" name="Объект 194"/>
                    <p:cNvPicPr/>
                    <p:nvPr/>
                  </p:nvPicPr>
                  <p:blipFill>
                    <a:blip r:embed="rId19"/>
                    <a:stretch/>
                  </p:blipFill>
                  <p:spPr bwMode="auto">
                    <a:xfrm>
                      <a:off x="8007294" y="5611602"/>
                      <a:ext cx="458385" cy="303749"/>
                    </a:xfrm>
                    <a:prstGeom prst="rect">
                      <a:avLst/>
                    </a:prstGeom>
                  </p:spPr>
                </p:pic>
              </p:oleObj>
            </a:graphicData>
          </a:graphic>
        </p:graphicFrame>
        <p:sp>
          <p:nvSpPr>
            <p:cNvPr id="249" name="Прямоугольник 248"/>
            <p:cNvSpPr/>
            <p:nvPr/>
          </p:nvSpPr>
          <p:spPr bwMode="auto">
            <a:xfrm>
              <a:off x="6313284" y="3697511"/>
              <a:ext cx="3851965" cy="2597257"/>
            </a:xfrm>
            <a:prstGeom prst="rect">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defRPr/>
              </a:pPr>
              <a:r>
                <a:rPr lang="en-US">
                  <a:solidFill>
                    <a:srgbClr val="002060"/>
                  </a:solidFill>
                </a:rPr>
                <a:t>Consumer</a:t>
              </a:r>
              <a:endParaRPr lang="ru-RU">
                <a:solidFill>
                  <a:srgbClr val="002060"/>
                </a:solidFill>
              </a:endParaRPr>
            </a:p>
          </p:txBody>
        </p:sp>
        <p:sp>
          <p:nvSpPr>
            <p:cNvPr id="250" name="Прямоугольник 249"/>
            <p:cNvSpPr/>
            <p:nvPr/>
          </p:nvSpPr>
          <p:spPr bwMode="auto">
            <a:xfrm>
              <a:off x="8461516" y="4067982"/>
              <a:ext cx="704186" cy="799978"/>
            </a:xfrm>
            <a:prstGeom prst="rect">
              <a:avLst/>
            </a:prstGeom>
            <a:solidFill>
              <a:schemeClr val="bg1"/>
            </a:solidFill>
            <a:ln w="28575">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251" name="Прямоугольник 250"/>
            <p:cNvSpPr/>
            <p:nvPr/>
          </p:nvSpPr>
          <p:spPr bwMode="auto">
            <a:xfrm>
              <a:off x="8460000" y="5378894"/>
              <a:ext cx="704186" cy="799978"/>
            </a:xfrm>
            <a:prstGeom prst="rect">
              <a:avLst/>
            </a:prstGeom>
            <a:solidFill>
              <a:schemeClr val="bg1"/>
            </a:solidFill>
            <a:ln w="28575">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252" name="Прямоугольник 251"/>
            <p:cNvSpPr/>
            <p:nvPr/>
          </p:nvSpPr>
          <p:spPr bwMode="auto">
            <a:xfrm>
              <a:off x="6899510" y="4698539"/>
              <a:ext cx="1405388" cy="799978"/>
            </a:xfrm>
            <a:prstGeom prst="rect">
              <a:avLst/>
            </a:prstGeom>
            <a:noFill/>
            <a:ln w="28575">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cxnSp>
          <p:nvCxnSpPr>
            <p:cNvPr id="253" name="Соединитель: уступ 252"/>
            <p:cNvCxnSpPr>
              <a:cxnSpLocks/>
            </p:cNvCxnSpPr>
            <p:nvPr/>
          </p:nvCxnSpPr>
          <p:spPr bwMode="auto">
            <a:xfrm rot="5400000" flipH="1" flipV="1">
              <a:off x="7763658" y="4454904"/>
              <a:ext cx="248114" cy="239158"/>
            </a:xfrm>
            <a:prstGeom prst="bentConnector2">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54" name="Соединитель: уступ 253"/>
            <p:cNvCxnSpPr>
              <a:cxnSpLocks/>
            </p:cNvCxnSpPr>
            <p:nvPr/>
          </p:nvCxnSpPr>
          <p:spPr bwMode="auto">
            <a:xfrm rot="16199999" flipH="1">
              <a:off x="7755236" y="5511418"/>
              <a:ext cx="264958" cy="239158"/>
            </a:xfrm>
            <a:prstGeom prst="bentConnector2">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255" name="Группа 254"/>
            <p:cNvGrpSpPr/>
            <p:nvPr/>
          </p:nvGrpSpPr>
          <p:grpSpPr bwMode="auto">
            <a:xfrm>
              <a:off x="8550000" y="1434235"/>
              <a:ext cx="535620" cy="676906"/>
              <a:chOff x="4326953" y="3019738"/>
              <a:chExt cx="535620" cy="676906"/>
            </a:xfrm>
          </p:grpSpPr>
          <p:grpSp>
            <p:nvGrpSpPr>
              <p:cNvPr id="256" name="Группа 255"/>
              <p:cNvGrpSpPr/>
              <p:nvPr/>
            </p:nvGrpSpPr>
            <p:grpSpPr bwMode="auto">
              <a:xfrm>
                <a:off x="4327782" y="3019738"/>
                <a:ext cx="534791" cy="676906"/>
                <a:chOff x="7071822" y="4225272"/>
                <a:chExt cx="817518" cy="1163965"/>
              </a:xfrm>
            </p:grpSpPr>
            <p:sp>
              <p:nvSpPr>
                <p:cNvPr id="258" name="Прямоугольник 257"/>
                <p:cNvSpPr/>
                <p:nvPr/>
              </p:nvSpPr>
              <p:spPr bwMode="auto">
                <a:xfrm>
                  <a:off x="7071822" y="4225272"/>
                  <a:ext cx="802679" cy="1163960"/>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cxnSp>
              <p:nvCxnSpPr>
                <p:cNvPr id="259" name="Прямая соединительная линия 258"/>
                <p:cNvCxnSpPr>
                  <a:cxnSpLocks/>
                </p:cNvCxnSpPr>
                <p:nvPr/>
              </p:nvCxnSpPr>
              <p:spPr bwMode="auto">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0" name="Текст 1"/>
                <p:cNvSpPr txBox="1"/>
                <p:nvPr/>
              </p:nvSpPr>
              <p:spPr bwMode="auto">
                <a:xfrm>
                  <a:off x="7472500" y="5086619"/>
                  <a:ext cx="416840" cy="302618"/>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ru-RU" sz="1000">
                      <a:latin typeface="Times New Roman"/>
                      <a:cs typeface="Times New Roman"/>
                    </a:rPr>
                    <a:t>1</a:t>
                  </a:r>
                  <a:endParaRPr/>
                </a:p>
              </p:txBody>
            </p:sp>
            <p:pic>
              <p:nvPicPr>
                <p:cNvPr id="261" name="Рисунок 260"/>
                <p:cNvPicPr>
                  <a:picLocks noChangeAspect="1"/>
                </p:cNvPicPr>
                <p:nvPr/>
              </p:nvPicPr>
              <p:blipFill>
                <a:blip r:embed="rId4"/>
                <a:stretch/>
              </p:blipFill>
              <p:spPr bwMode="auto">
                <a:xfrm>
                  <a:off x="7264741" y="4640406"/>
                  <a:ext cx="416839" cy="193379"/>
                </a:xfrm>
                <a:prstGeom prst="rect">
                  <a:avLst/>
                </a:prstGeom>
              </p:spPr>
            </p:pic>
          </p:grpSp>
          <p:sp>
            <p:nvSpPr>
              <p:cNvPr id="257" name="Текст 1"/>
              <p:cNvSpPr txBox="1"/>
              <p:nvPr/>
            </p:nvSpPr>
            <p:spPr bwMode="auto">
              <a:xfrm>
                <a:off x="4326953" y="3019738"/>
                <a:ext cx="525084" cy="102595"/>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en-US" sz="800" b="0" i="0" u="none" strike="noStrike" cap="none" spc="0">
                    <a:ln>
                      <a:noFill/>
                    </a:ln>
                    <a:solidFill>
                      <a:srgbClr val="FFC000"/>
                    </a:solidFill>
                    <a:latin typeface="Times New Roman"/>
                    <a:ea typeface="+mn-ea"/>
                    <a:cs typeface="Times New Roman"/>
                  </a:rPr>
                  <a:t>ORANGE</a:t>
                </a:r>
                <a:endParaRPr lang="ru-RU" sz="1000">
                  <a:solidFill>
                    <a:srgbClr val="FF0000"/>
                  </a:solidFill>
                  <a:latin typeface="Times New Roman"/>
                  <a:cs typeface="Times New Roman"/>
                </a:endParaRPr>
              </a:p>
            </p:txBody>
          </p:sp>
        </p:grpSp>
        <p:grpSp>
          <p:nvGrpSpPr>
            <p:cNvPr id="262" name="Группа 261"/>
            <p:cNvGrpSpPr/>
            <p:nvPr/>
          </p:nvGrpSpPr>
          <p:grpSpPr bwMode="auto">
            <a:xfrm>
              <a:off x="8551040" y="2750198"/>
              <a:ext cx="535620" cy="676906"/>
              <a:chOff x="4326953" y="3019738"/>
              <a:chExt cx="535620" cy="676906"/>
            </a:xfrm>
          </p:grpSpPr>
          <p:grpSp>
            <p:nvGrpSpPr>
              <p:cNvPr id="263" name="Группа 262"/>
              <p:cNvGrpSpPr/>
              <p:nvPr/>
            </p:nvGrpSpPr>
            <p:grpSpPr bwMode="auto">
              <a:xfrm>
                <a:off x="4327782" y="3019738"/>
                <a:ext cx="534791" cy="676906"/>
                <a:chOff x="7071822" y="4225272"/>
                <a:chExt cx="817518" cy="1163965"/>
              </a:xfrm>
            </p:grpSpPr>
            <p:sp>
              <p:nvSpPr>
                <p:cNvPr id="265" name="Прямоугольник 264"/>
                <p:cNvSpPr/>
                <p:nvPr/>
              </p:nvSpPr>
              <p:spPr bwMode="auto">
                <a:xfrm>
                  <a:off x="7071822" y="4225272"/>
                  <a:ext cx="802679" cy="1163960"/>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cxnSp>
              <p:nvCxnSpPr>
                <p:cNvPr id="266" name="Прямая соединительная линия 265"/>
                <p:cNvCxnSpPr>
                  <a:cxnSpLocks/>
                </p:cNvCxnSpPr>
                <p:nvPr/>
              </p:nvCxnSpPr>
              <p:spPr bwMode="auto">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7" name="Текст 1"/>
                <p:cNvSpPr txBox="1"/>
                <p:nvPr/>
              </p:nvSpPr>
              <p:spPr bwMode="auto">
                <a:xfrm>
                  <a:off x="7472500" y="5086619"/>
                  <a:ext cx="416840" cy="302618"/>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ru-RU" sz="1000">
                      <a:latin typeface="Times New Roman"/>
                      <a:cs typeface="Times New Roman"/>
                    </a:rPr>
                    <a:t>3</a:t>
                  </a:r>
                  <a:endParaRPr/>
                </a:p>
              </p:txBody>
            </p:sp>
            <p:pic>
              <p:nvPicPr>
                <p:cNvPr id="268" name="Рисунок 267"/>
                <p:cNvPicPr>
                  <a:picLocks noChangeAspect="1"/>
                </p:cNvPicPr>
                <p:nvPr/>
              </p:nvPicPr>
              <p:blipFill>
                <a:blip r:embed="rId4"/>
                <a:stretch/>
              </p:blipFill>
              <p:spPr bwMode="auto">
                <a:xfrm>
                  <a:off x="7264741" y="4640406"/>
                  <a:ext cx="416839" cy="193379"/>
                </a:xfrm>
                <a:prstGeom prst="rect">
                  <a:avLst/>
                </a:prstGeom>
              </p:spPr>
            </p:pic>
          </p:grpSp>
          <p:sp>
            <p:nvSpPr>
              <p:cNvPr id="264" name="Текст 1"/>
              <p:cNvSpPr txBox="1"/>
              <p:nvPr/>
            </p:nvSpPr>
            <p:spPr bwMode="auto">
              <a:xfrm>
                <a:off x="4326953" y="3019738"/>
                <a:ext cx="525084" cy="102595"/>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en-US" sz="800" b="0" i="0" u="none" strike="noStrike" cap="none" spc="0">
                    <a:ln>
                      <a:noFill/>
                    </a:ln>
                    <a:solidFill>
                      <a:srgbClr val="FFC000"/>
                    </a:solidFill>
                    <a:latin typeface="Times New Roman"/>
                    <a:ea typeface="+mn-ea"/>
                    <a:cs typeface="Times New Roman"/>
                  </a:rPr>
                  <a:t>ORANGE</a:t>
                </a:r>
                <a:endParaRPr lang="ru-RU" sz="1000">
                  <a:solidFill>
                    <a:srgbClr val="FF0000"/>
                  </a:solidFill>
                  <a:latin typeface="Times New Roman"/>
                  <a:cs typeface="Times New Roman"/>
                </a:endParaRPr>
              </a:p>
            </p:txBody>
          </p:sp>
        </p:grpSp>
        <p:grpSp>
          <p:nvGrpSpPr>
            <p:cNvPr id="269" name="Группа 268"/>
            <p:cNvGrpSpPr/>
            <p:nvPr/>
          </p:nvGrpSpPr>
          <p:grpSpPr bwMode="auto">
            <a:xfrm>
              <a:off x="7624719" y="2064782"/>
              <a:ext cx="535620" cy="676906"/>
              <a:chOff x="4326953" y="3019738"/>
              <a:chExt cx="535620" cy="676906"/>
            </a:xfrm>
          </p:grpSpPr>
          <p:grpSp>
            <p:nvGrpSpPr>
              <p:cNvPr id="270" name="Группа 269"/>
              <p:cNvGrpSpPr/>
              <p:nvPr/>
            </p:nvGrpSpPr>
            <p:grpSpPr bwMode="auto">
              <a:xfrm>
                <a:off x="4327782" y="3019738"/>
                <a:ext cx="534791" cy="676906"/>
                <a:chOff x="7071822" y="4225272"/>
                <a:chExt cx="817518" cy="1163965"/>
              </a:xfrm>
            </p:grpSpPr>
            <p:sp>
              <p:nvSpPr>
                <p:cNvPr id="272" name="Прямоугольник 271"/>
                <p:cNvSpPr/>
                <p:nvPr/>
              </p:nvSpPr>
              <p:spPr bwMode="auto">
                <a:xfrm>
                  <a:off x="7071822" y="4225272"/>
                  <a:ext cx="802679" cy="1163960"/>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cxnSp>
              <p:nvCxnSpPr>
                <p:cNvPr id="273" name="Прямая соединительная линия 272"/>
                <p:cNvCxnSpPr>
                  <a:cxnSpLocks/>
                </p:cNvCxnSpPr>
                <p:nvPr/>
              </p:nvCxnSpPr>
              <p:spPr bwMode="auto">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4" name="Текст 1"/>
                <p:cNvSpPr txBox="1"/>
                <p:nvPr/>
              </p:nvSpPr>
              <p:spPr bwMode="auto">
                <a:xfrm>
                  <a:off x="7472500" y="5086619"/>
                  <a:ext cx="416840" cy="302618"/>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ru-RU" sz="1000">
                      <a:latin typeface="Times New Roman"/>
                      <a:cs typeface="Times New Roman"/>
                    </a:rPr>
                    <a:t>5</a:t>
                  </a:r>
                  <a:endParaRPr/>
                </a:p>
              </p:txBody>
            </p:sp>
            <p:pic>
              <p:nvPicPr>
                <p:cNvPr id="275" name="Рисунок 274"/>
                <p:cNvPicPr>
                  <a:picLocks noChangeAspect="1"/>
                </p:cNvPicPr>
                <p:nvPr/>
              </p:nvPicPr>
              <p:blipFill>
                <a:blip r:embed="rId4"/>
                <a:stretch/>
              </p:blipFill>
              <p:spPr bwMode="auto">
                <a:xfrm>
                  <a:off x="7264741" y="4640406"/>
                  <a:ext cx="416839" cy="193379"/>
                </a:xfrm>
                <a:prstGeom prst="rect">
                  <a:avLst/>
                </a:prstGeom>
              </p:spPr>
            </p:pic>
          </p:grpSp>
          <p:sp>
            <p:nvSpPr>
              <p:cNvPr id="271" name="Текст 1"/>
              <p:cNvSpPr txBox="1"/>
              <p:nvPr/>
            </p:nvSpPr>
            <p:spPr bwMode="auto">
              <a:xfrm>
                <a:off x="4326953" y="3019738"/>
                <a:ext cx="525084" cy="102595"/>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en-US" sz="800" b="0" i="0" u="none" strike="noStrike" cap="none" spc="0">
                    <a:ln>
                      <a:noFill/>
                    </a:ln>
                    <a:solidFill>
                      <a:srgbClr val="FFC000"/>
                    </a:solidFill>
                    <a:latin typeface="Times New Roman"/>
                    <a:ea typeface="+mn-ea"/>
                    <a:cs typeface="Times New Roman"/>
                  </a:rPr>
                  <a:t>ORANGE</a:t>
                </a:r>
                <a:endParaRPr lang="ru-RU" sz="1000">
                  <a:solidFill>
                    <a:srgbClr val="FF0000"/>
                  </a:solidFill>
                  <a:latin typeface="Times New Roman"/>
                  <a:cs typeface="Times New Roman"/>
                </a:endParaRPr>
              </a:p>
            </p:txBody>
          </p:sp>
        </p:grpSp>
        <p:grpSp>
          <p:nvGrpSpPr>
            <p:cNvPr id="276" name="Группа 275"/>
            <p:cNvGrpSpPr/>
            <p:nvPr/>
          </p:nvGrpSpPr>
          <p:grpSpPr bwMode="auto">
            <a:xfrm>
              <a:off x="7339490" y="2066400"/>
              <a:ext cx="535620" cy="676906"/>
              <a:chOff x="4326953" y="3019738"/>
              <a:chExt cx="535620" cy="676906"/>
            </a:xfrm>
          </p:grpSpPr>
          <p:grpSp>
            <p:nvGrpSpPr>
              <p:cNvPr id="277" name="Группа 276"/>
              <p:cNvGrpSpPr/>
              <p:nvPr/>
            </p:nvGrpSpPr>
            <p:grpSpPr bwMode="auto">
              <a:xfrm>
                <a:off x="4327782" y="3019738"/>
                <a:ext cx="534791" cy="676906"/>
                <a:chOff x="7071822" y="4225272"/>
                <a:chExt cx="817518" cy="1163965"/>
              </a:xfrm>
            </p:grpSpPr>
            <p:sp>
              <p:nvSpPr>
                <p:cNvPr id="279" name="Прямоугольник 278"/>
                <p:cNvSpPr/>
                <p:nvPr/>
              </p:nvSpPr>
              <p:spPr bwMode="auto">
                <a:xfrm>
                  <a:off x="7071822" y="4225272"/>
                  <a:ext cx="802679" cy="1163960"/>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cxnSp>
              <p:nvCxnSpPr>
                <p:cNvPr id="280" name="Прямая соединительная линия 279"/>
                <p:cNvCxnSpPr>
                  <a:cxnSpLocks/>
                </p:cNvCxnSpPr>
                <p:nvPr/>
              </p:nvCxnSpPr>
              <p:spPr bwMode="auto">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1" name="Текст 1"/>
                <p:cNvSpPr txBox="1"/>
                <p:nvPr/>
              </p:nvSpPr>
              <p:spPr bwMode="auto">
                <a:xfrm>
                  <a:off x="7472500" y="5086619"/>
                  <a:ext cx="416840" cy="302618"/>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ru-RU" sz="1000">
                      <a:latin typeface="Times New Roman"/>
                      <a:cs typeface="Times New Roman"/>
                    </a:rPr>
                    <a:t>7</a:t>
                  </a:r>
                  <a:endParaRPr/>
                </a:p>
              </p:txBody>
            </p:sp>
            <p:pic>
              <p:nvPicPr>
                <p:cNvPr id="282" name="Рисунок 281"/>
                <p:cNvPicPr>
                  <a:picLocks noChangeAspect="1"/>
                </p:cNvPicPr>
                <p:nvPr/>
              </p:nvPicPr>
              <p:blipFill>
                <a:blip r:embed="rId4"/>
                <a:stretch/>
              </p:blipFill>
              <p:spPr bwMode="auto">
                <a:xfrm>
                  <a:off x="7264741" y="4640406"/>
                  <a:ext cx="416839" cy="193379"/>
                </a:xfrm>
                <a:prstGeom prst="rect">
                  <a:avLst/>
                </a:prstGeom>
              </p:spPr>
            </p:pic>
          </p:grpSp>
          <p:sp>
            <p:nvSpPr>
              <p:cNvPr id="278" name="Текст 1"/>
              <p:cNvSpPr txBox="1"/>
              <p:nvPr/>
            </p:nvSpPr>
            <p:spPr bwMode="auto">
              <a:xfrm>
                <a:off x="4326953" y="3019738"/>
                <a:ext cx="525084" cy="102595"/>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en-US" sz="800" b="0" i="0" u="none" strike="noStrike" cap="none" spc="0">
                    <a:ln>
                      <a:noFill/>
                    </a:ln>
                    <a:solidFill>
                      <a:srgbClr val="FFC000"/>
                    </a:solidFill>
                    <a:latin typeface="Times New Roman"/>
                    <a:ea typeface="+mn-ea"/>
                    <a:cs typeface="Times New Roman"/>
                  </a:rPr>
                  <a:t>ORANGE</a:t>
                </a:r>
                <a:endParaRPr lang="ru-RU" sz="1000">
                  <a:solidFill>
                    <a:srgbClr val="FF0000"/>
                  </a:solidFill>
                  <a:latin typeface="Times New Roman"/>
                  <a:cs typeface="Times New Roman"/>
                </a:endParaRPr>
              </a:p>
            </p:txBody>
          </p:sp>
        </p:grpSp>
        <p:grpSp>
          <p:nvGrpSpPr>
            <p:cNvPr id="283" name="Группа 282"/>
            <p:cNvGrpSpPr/>
            <p:nvPr/>
          </p:nvGrpSpPr>
          <p:grpSpPr bwMode="auto">
            <a:xfrm>
              <a:off x="7055684" y="2066400"/>
              <a:ext cx="535620" cy="676906"/>
              <a:chOff x="4326953" y="3019738"/>
              <a:chExt cx="535620" cy="676906"/>
            </a:xfrm>
          </p:grpSpPr>
          <p:grpSp>
            <p:nvGrpSpPr>
              <p:cNvPr id="284" name="Группа 283"/>
              <p:cNvGrpSpPr/>
              <p:nvPr/>
            </p:nvGrpSpPr>
            <p:grpSpPr bwMode="auto">
              <a:xfrm>
                <a:off x="4327782" y="3019738"/>
                <a:ext cx="534791" cy="676906"/>
                <a:chOff x="7071822" y="4225272"/>
                <a:chExt cx="817518" cy="1163965"/>
              </a:xfrm>
            </p:grpSpPr>
            <p:sp>
              <p:nvSpPr>
                <p:cNvPr id="286" name="Прямоугольник 285"/>
                <p:cNvSpPr/>
                <p:nvPr/>
              </p:nvSpPr>
              <p:spPr bwMode="auto">
                <a:xfrm>
                  <a:off x="7071822" y="4225272"/>
                  <a:ext cx="802679" cy="1163960"/>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cxnSp>
              <p:nvCxnSpPr>
                <p:cNvPr id="287" name="Прямая соединительная линия 286"/>
                <p:cNvCxnSpPr>
                  <a:cxnSpLocks/>
                </p:cNvCxnSpPr>
                <p:nvPr/>
              </p:nvCxnSpPr>
              <p:spPr bwMode="auto">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8" name="Текст 1"/>
                <p:cNvSpPr txBox="1"/>
                <p:nvPr/>
              </p:nvSpPr>
              <p:spPr bwMode="auto">
                <a:xfrm>
                  <a:off x="7472500" y="5086619"/>
                  <a:ext cx="416840" cy="302618"/>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ru-RU" sz="1000">
                      <a:latin typeface="Times New Roman"/>
                      <a:cs typeface="Times New Roman"/>
                    </a:rPr>
                    <a:t>9</a:t>
                  </a:r>
                  <a:endParaRPr/>
                </a:p>
              </p:txBody>
            </p:sp>
            <p:pic>
              <p:nvPicPr>
                <p:cNvPr id="289" name="Рисунок 288"/>
                <p:cNvPicPr>
                  <a:picLocks noChangeAspect="1"/>
                </p:cNvPicPr>
                <p:nvPr/>
              </p:nvPicPr>
              <p:blipFill>
                <a:blip r:embed="rId4"/>
                <a:stretch/>
              </p:blipFill>
              <p:spPr bwMode="auto">
                <a:xfrm>
                  <a:off x="7264741" y="4640406"/>
                  <a:ext cx="416839" cy="193379"/>
                </a:xfrm>
                <a:prstGeom prst="rect">
                  <a:avLst/>
                </a:prstGeom>
              </p:spPr>
            </p:pic>
          </p:grpSp>
          <p:sp>
            <p:nvSpPr>
              <p:cNvPr id="285" name="Текст 1"/>
              <p:cNvSpPr txBox="1"/>
              <p:nvPr/>
            </p:nvSpPr>
            <p:spPr bwMode="auto">
              <a:xfrm>
                <a:off x="4326953" y="3019738"/>
                <a:ext cx="525084" cy="102595"/>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en-US" sz="800" b="0" i="0" u="none" strike="noStrike" cap="none" spc="0">
                    <a:ln>
                      <a:noFill/>
                    </a:ln>
                    <a:solidFill>
                      <a:srgbClr val="FFC000"/>
                    </a:solidFill>
                    <a:latin typeface="Times New Roman"/>
                    <a:ea typeface="+mn-ea"/>
                    <a:cs typeface="Times New Roman"/>
                  </a:rPr>
                  <a:t>ORANGE</a:t>
                </a:r>
                <a:endParaRPr lang="ru-RU" sz="1000">
                  <a:solidFill>
                    <a:srgbClr val="FF0000"/>
                  </a:solidFill>
                  <a:latin typeface="Times New Roman"/>
                  <a:cs typeface="Times New Roman"/>
                </a:endParaRPr>
              </a:p>
            </p:txBody>
          </p:sp>
        </p:grpSp>
        <p:grpSp>
          <p:nvGrpSpPr>
            <p:cNvPr id="290" name="Группа 289"/>
            <p:cNvGrpSpPr/>
            <p:nvPr/>
          </p:nvGrpSpPr>
          <p:grpSpPr bwMode="auto">
            <a:xfrm>
              <a:off x="8539464" y="4121596"/>
              <a:ext cx="535620" cy="676906"/>
              <a:chOff x="4326953" y="3019738"/>
              <a:chExt cx="535620" cy="676906"/>
            </a:xfrm>
          </p:grpSpPr>
          <p:grpSp>
            <p:nvGrpSpPr>
              <p:cNvPr id="291" name="Группа 290"/>
              <p:cNvGrpSpPr/>
              <p:nvPr/>
            </p:nvGrpSpPr>
            <p:grpSpPr bwMode="auto">
              <a:xfrm>
                <a:off x="4327782" y="3019738"/>
                <a:ext cx="534791" cy="676906"/>
                <a:chOff x="7071822" y="4225272"/>
                <a:chExt cx="817518" cy="1163965"/>
              </a:xfrm>
            </p:grpSpPr>
            <p:sp>
              <p:nvSpPr>
                <p:cNvPr id="293" name="Прямоугольник 292"/>
                <p:cNvSpPr/>
                <p:nvPr/>
              </p:nvSpPr>
              <p:spPr bwMode="auto">
                <a:xfrm>
                  <a:off x="7071822" y="4225272"/>
                  <a:ext cx="802679" cy="1163960"/>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cxnSp>
              <p:nvCxnSpPr>
                <p:cNvPr id="294" name="Прямая соединительная линия 293"/>
                <p:cNvCxnSpPr>
                  <a:cxnSpLocks/>
                </p:cNvCxnSpPr>
                <p:nvPr/>
              </p:nvCxnSpPr>
              <p:spPr bwMode="auto">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5" name="Текст 1"/>
                <p:cNvSpPr txBox="1"/>
                <p:nvPr/>
              </p:nvSpPr>
              <p:spPr bwMode="auto">
                <a:xfrm>
                  <a:off x="7472500" y="5086619"/>
                  <a:ext cx="416840" cy="302618"/>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ru-RU" sz="1000">
                      <a:latin typeface="Times New Roman"/>
                      <a:cs typeface="Times New Roman"/>
                    </a:rPr>
                    <a:t>0</a:t>
                  </a:r>
                  <a:endParaRPr/>
                </a:p>
              </p:txBody>
            </p:sp>
            <p:pic>
              <p:nvPicPr>
                <p:cNvPr id="296" name="Рисунок 295"/>
                <p:cNvPicPr>
                  <a:picLocks noChangeAspect="1"/>
                </p:cNvPicPr>
                <p:nvPr/>
              </p:nvPicPr>
              <p:blipFill>
                <a:blip r:embed="rId4"/>
                <a:stretch/>
              </p:blipFill>
              <p:spPr bwMode="auto">
                <a:xfrm>
                  <a:off x="7264741" y="4640406"/>
                  <a:ext cx="416839" cy="193379"/>
                </a:xfrm>
                <a:prstGeom prst="rect">
                  <a:avLst/>
                </a:prstGeom>
              </p:spPr>
            </p:pic>
          </p:grpSp>
          <p:sp>
            <p:nvSpPr>
              <p:cNvPr id="292" name="Текст 1"/>
              <p:cNvSpPr txBox="1"/>
              <p:nvPr/>
            </p:nvSpPr>
            <p:spPr bwMode="auto">
              <a:xfrm>
                <a:off x="4326953" y="3019738"/>
                <a:ext cx="525084" cy="102595"/>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en-US" sz="800" b="0" i="0" u="none" strike="noStrike" cap="none" spc="0">
                    <a:ln>
                      <a:noFill/>
                    </a:ln>
                    <a:solidFill>
                      <a:srgbClr val="FFC000"/>
                    </a:solidFill>
                    <a:latin typeface="Times New Roman"/>
                    <a:ea typeface="+mn-ea"/>
                    <a:cs typeface="Times New Roman"/>
                  </a:rPr>
                  <a:t>ORANGE</a:t>
                </a:r>
                <a:endParaRPr lang="ru-RU" sz="1000">
                  <a:solidFill>
                    <a:srgbClr val="FF0000"/>
                  </a:solidFill>
                  <a:latin typeface="Times New Roman"/>
                  <a:cs typeface="Times New Roman"/>
                </a:endParaRPr>
              </a:p>
            </p:txBody>
          </p:sp>
        </p:grpSp>
        <p:grpSp>
          <p:nvGrpSpPr>
            <p:cNvPr id="297" name="Группа 296"/>
            <p:cNvGrpSpPr/>
            <p:nvPr/>
          </p:nvGrpSpPr>
          <p:grpSpPr bwMode="auto">
            <a:xfrm>
              <a:off x="8540504" y="5437559"/>
              <a:ext cx="535620" cy="676906"/>
              <a:chOff x="4326953" y="3019738"/>
              <a:chExt cx="535620" cy="676906"/>
            </a:xfrm>
          </p:grpSpPr>
          <p:grpSp>
            <p:nvGrpSpPr>
              <p:cNvPr id="298" name="Группа 297"/>
              <p:cNvGrpSpPr/>
              <p:nvPr/>
            </p:nvGrpSpPr>
            <p:grpSpPr bwMode="auto">
              <a:xfrm>
                <a:off x="4327782" y="3019738"/>
                <a:ext cx="534791" cy="676906"/>
                <a:chOff x="7071822" y="4225272"/>
                <a:chExt cx="817518" cy="1163965"/>
              </a:xfrm>
            </p:grpSpPr>
            <p:sp>
              <p:nvSpPr>
                <p:cNvPr id="300" name="Прямоугольник 299"/>
                <p:cNvSpPr/>
                <p:nvPr/>
              </p:nvSpPr>
              <p:spPr bwMode="auto">
                <a:xfrm>
                  <a:off x="7071822" y="4225272"/>
                  <a:ext cx="802679" cy="1163960"/>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cxnSp>
              <p:nvCxnSpPr>
                <p:cNvPr id="301" name="Прямая соединительная линия 300"/>
                <p:cNvCxnSpPr>
                  <a:cxnSpLocks/>
                </p:cNvCxnSpPr>
                <p:nvPr/>
              </p:nvCxnSpPr>
              <p:spPr bwMode="auto">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2" name="Текст 1"/>
                <p:cNvSpPr txBox="1"/>
                <p:nvPr/>
              </p:nvSpPr>
              <p:spPr bwMode="auto">
                <a:xfrm>
                  <a:off x="7472500" y="5086619"/>
                  <a:ext cx="416840" cy="302618"/>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ru-RU" sz="1000">
                      <a:latin typeface="Times New Roman"/>
                      <a:cs typeface="Times New Roman"/>
                    </a:rPr>
                    <a:t>2</a:t>
                  </a:r>
                  <a:endParaRPr/>
                </a:p>
              </p:txBody>
            </p:sp>
            <p:pic>
              <p:nvPicPr>
                <p:cNvPr id="303" name="Рисунок 302"/>
                <p:cNvPicPr>
                  <a:picLocks noChangeAspect="1"/>
                </p:cNvPicPr>
                <p:nvPr/>
              </p:nvPicPr>
              <p:blipFill>
                <a:blip r:embed="rId4"/>
                <a:stretch/>
              </p:blipFill>
              <p:spPr bwMode="auto">
                <a:xfrm>
                  <a:off x="7264741" y="4640406"/>
                  <a:ext cx="416839" cy="193379"/>
                </a:xfrm>
                <a:prstGeom prst="rect">
                  <a:avLst/>
                </a:prstGeom>
              </p:spPr>
            </p:pic>
          </p:grpSp>
          <p:sp>
            <p:nvSpPr>
              <p:cNvPr id="299" name="Текст 1"/>
              <p:cNvSpPr txBox="1"/>
              <p:nvPr/>
            </p:nvSpPr>
            <p:spPr bwMode="auto">
              <a:xfrm>
                <a:off x="4326953" y="3019738"/>
                <a:ext cx="525084" cy="102595"/>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en-US" sz="800" b="0" i="0" u="none" strike="noStrike" cap="none" spc="0">
                    <a:ln>
                      <a:noFill/>
                    </a:ln>
                    <a:solidFill>
                      <a:srgbClr val="FFC000"/>
                    </a:solidFill>
                    <a:latin typeface="Times New Roman"/>
                    <a:ea typeface="+mn-ea"/>
                    <a:cs typeface="Times New Roman"/>
                  </a:rPr>
                  <a:t>ORANGE</a:t>
                </a:r>
                <a:endParaRPr lang="ru-RU" sz="1000">
                  <a:solidFill>
                    <a:srgbClr val="FF0000"/>
                  </a:solidFill>
                  <a:latin typeface="Times New Roman"/>
                  <a:cs typeface="Times New Roman"/>
                </a:endParaRPr>
              </a:p>
            </p:txBody>
          </p:sp>
        </p:grpSp>
        <p:grpSp>
          <p:nvGrpSpPr>
            <p:cNvPr id="304" name="Группа 303"/>
            <p:cNvGrpSpPr/>
            <p:nvPr/>
          </p:nvGrpSpPr>
          <p:grpSpPr bwMode="auto">
            <a:xfrm>
              <a:off x="7614183" y="4752143"/>
              <a:ext cx="535620" cy="676906"/>
              <a:chOff x="4326953" y="3019738"/>
              <a:chExt cx="535620" cy="676906"/>
            </a:xfrm>
          </p:grpSpPr>
          <p:grpSp>
            <p:nvGrpSpPr>
              <p:cNvPr id="305" name="Группа 304"/>
              <p:cNvGrpSpPr/>
              <p:nvPr/>
            </p:nvGrpSpPr>
            <p:grpSpPr bwMode="auto">
              <a:xfrm>
                <a:off x="4327782" y="3019738"/>
                <a:ext cx="534791" cy="676906"/>
                <a:chOff x="7071822" y="4225272"/>
                <a:chExt cx="817518" cy="1163965"/>
              </a:xfrm>
            </p:grpSpPr>
            <p:sp>
              <p:nvSpPr>
                <p:cNvPr id="307" name="Прямоугольник 306"/>
                <p:cNvSpPr/>
                <p:nvPr/>
              </p:nvSpPr>
              <p:spPr bwMode="auto">
                <a:xfrm>
                  <a:off x="7071822" y="4225272"/>
                  <a:ext cx="802679" cy="1163960"/>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cxnSp>
              <p:nvCxnSpPr>
                <p:cNvPr id="308" name="Прямая соединительная линия 307"/>
                <p:cNvCxnSpPr>
                  <a:cxnSpLocks/>
                </p:cNvCxnSpPr>
                <p:nvPr/>
              </p:nvCxnSpPr>
              <p:spPr bwMode="auto">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29" name="Текст 1"/>
                <p:cNvSpPr txBox="1"/>
                <p:nvPr/>
              </p:nvSpPr>
              <p:spPr bwMode="auto">
                <a:xfrm>
                  <a:off x="7472500" y="5086619"/>
                  <a:ext cx="416840" cy="302618"/>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ru-RU" sz="1000">
                      <a:latin typeface="Times New Roman"/>
                      <a:cs typeface="Times New Roman"/>
                    </a:rPr>
                    <a:t>4</a:t>
                  </a:r>
                  <a:endParaRPr/>
                </a:p>
              </p:txBody>
            </p:sp>
            <p:pic>
              <p:nvPicPr>
                <p:cNvPr id="430" name="Рисунок 429"/>
                <p:cNvPicPr>
                  <a:picLocks noChangeAspect="1"/>
                </p:cNvPicPr>
                <p:nvPr/>
              </p:nvPicPr>
              <p:blipFill>
                <a:blip r:embed="rId4"/>
                <a:stretch/>
              </p:blipFill>
              <p:spPr bwMode="auto">
                <a:xfrm>
                  <a:off x="7264741" y="4640406"/>
                  <a:ext cx="416839" cy="193379"/>
                </a:xfrm>
                <a:prstGeom prst="rect">
                  <a:avLst/>
                </a:prstGeom>
              </p:spPr>
            </p:pic>
          </p:grpSp>
          <p:sp>
            <p:nvSpPr>
              <p:cNvPr id="306" name="Текст 1"/>
              <p:cNvSpPr txBox="1"/>
              <p:nvPr/>
            </p:nvSpPr>
            <p:spPr bwMode="auto">
              <a:xfrm>
                <a:off x="4326953" y="3019738"/>
                <a:ext cx="525084" cy="102595"/>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en-US" sz="800" b="0" i="0" u="none" strike="noStrike" cap="none" spc="0">
                    <a:ln>
                      <a:noFill/>
                    </a:ln>
                    <a:solidFill>
                      <a:srgbClr val="FFC000"/>
                    </a:solidFill>
                    <a:latin typeface="Times New Roman"/>
                    <a:ea typeface="+mn-ea"/>
                    <a:cs typeface="Times New Roman"/>
                  </a:rPr>
                  <a:t>ORANGE</a:t>
                </a:r>
                <a:endParaRPr lang="ru-RU" sz="1000">
                  <a:solidFill>
                    <a:srgbClr val="FF0000"/>
                  </a:solidFill>
                  <a:latin typeface="Times New Roman"/>
                  <a:cs typeface="Times New Roman"/>
                </a:endParaRPr>
              </a:p>
            </p:txBody>
          </p:sp>
        </p:grpSp>
        <p:grpSp>
          <p:nvGrpSpPr>
            <p:cNvPr id="431" name="Группа 430"/>
            <p:cNvGrpSpPr/>
            <p:nvPr/>
          </p:nvGrpSpPr>
          <p:grpSpPr bwMode="auto">
            <a:xfrm>
              <a:off x="7328953" y="4753761"/>
              <a:ext cx="535620" cy="676906"/>
              <a:chOff x="4326953" y="3019738"/>
              <a:chExt cx="535620" cy="676906"/>
            </a:xfrm>
          </p:grpSpPr>
          <p:grpSp>
            <p:nvGrpSpPr>
              <p:cNvPr id="432" name="Группа 431"/>
              <p:cNvGrpSpPr/>
              <p:nvPr/>
            </p:nvGrpSpPr>
            <p:grpSpPr bwMode="auto">
              <a:xfrm>
                <a:off x="4327782" y="3019738"/>
                <a:ext cx="534791" cy="676906"/>
                <a:chOff x="7071822" y="4225272"/>
                <a:chExt cx="817518" cy="1163965"/>
              </a:xfrm>
            </p:grpSpPr>
            <p:sp>
              <p:nvSpPr>
                <p:cNvPr id="434" name="Прямоугольник 433"/>
                <p:cNvSpPr/>
                <p:nvPr/>
              </p:nvSpPr>
              <p:spPr bwMode="auto">
                <a:xfrm>
                  <a:off x="7071822" y="4225272"/>
                  <a:ext cx="802679" cy="1163960"/>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cxnSp>
              <p:nvCxnSpPr>
                <p:cNvPr id="435" name="Прямая соединительная линия 434"/>
                <p:cNvCxnSpPr>
                  <a:cxnSpLocks/>
                </p:cNvCxnSpPr>
                <p:nvPr/>
              </p:nvCxnSpPr>
              <p:spPr bwMode="auto">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36" name="Текст 1"/>
                <p:cNvSpPr txBox="1"/>
                <p:nvPr/>
              </p:nvSpPr>
              <p:spPr bwMode="auto">
                <a:xfrm>
                  <a:off x="7472500" y="5086619"/>
                  <a:ext cx="416840" cy="302618"/>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ru-RU" sz="1000">
                      <a:latin typeface="Times New Roman"/>
                      <a:cs typeface="Times New Roman"/>
                    </a:rPr>
                    <a:t>6</a:t>
                  </a:r>
                  <a:endParaRPr/>
                </a:p>
              </p:txBody>
            </p:sp>
            <p:pic>
              <p:nvPicPr>
                <p:cNvPr id="437" name="Рисунок 436"/>
                <p:cNvPicPr>
                  <a:picLocks noChangeAspect="1"/>
                </p:cNvPicPr>
                <p:nvPr/>
              </p:nvPicPr>
              <p:blipFill>
                <a:blip r:embed="rId4"/>
                <a:stretch/>
              </p:blipFill>
              <p:spPr bwMode="auto">
                <a:xfrm>
                  <a:off x="7264741" y="4640406"/>
                  <a:ext cx="416839" cy="193379"/>
                </a:xfrm>
                <a:prstGeom prst="rect">
                  <a:avLst/>
                </a:prstGeom>
              </p:spPr>
            </p:pic>
          </p:grpSp>
          <p:sp>
            <p:nvSpPr>
              <p:cNvPr id="433" name="Текст 1"/>
              <p:cNvSpPr txBox="1"/>
              <p:nvPr/>
            </p:nvSpPr>
            <p:spPr bwMode="auto">
              <a:xfrm>
                <a:off x="4326953" y="3019738"/>
                <a:ext cx="525084" cy="102595"/>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en-US" sz="800" b="0" i="0" u="none" strike="noStrike" cap="none" spc="0">
                    <a:ln>
                      <a:noFill/>
                    </a:ln>
                    <a:solidFill>
                      <a:srgbClr val="FFC000"/>
                    </a:solidFill>
                    <a:latin typeface="Times New Roman"/>
                    <a:ea typeface="+mn-ea"/>
                    <a:cs typeface="Times New Roman"/>
                  </a:rPr>
                  <a:t>ORANGE</a:t>
                </a:r>
                <a:endParaRPr lang="ru-RU" sz="1000">
                  <a:solidFill>
                    <a:srgbClr val="FF0000"/>
                  </a:solidFill>
                  <a:latin typeface="Times New Roman"/>
                  <a:cs typeface="Times New Roman"/>
                </a:endParaRPr>
              </a:p>
            </p:txBody>
          </p:sp>
        </p:grpSp>
        <p:grpSp>
          <p:nvGrpSpPr>
            <p:cNvPr id="438" name="Группа 437"/>
            <p:cNvGrpSpPr/>
            <p:nvPr/>
          </p:nvGrpSpPr>
          <p:grpSpPr bwMode="auto">
            <a:xfrm>
              <a:off x="7045148" y="4753761"/>
              <a:ext cx="535620" cy="676906"/>
              <a:chOff x="4326953" y="3019738"/>
              <a:chExt cx="535620" cy="676906"/>
            </a:xfrm>
          </p:grpSpPr>
          <p:grpSp>
            <p:nvGrpSpPr>
              <p:cNvPr id="439" name="Группа 438"/>
              <p:cNvGrpSpPr/>
              <p:nvPr/>
            </p:nvGrpSpPr>
            <p:grpSpPr bwMode="auto">
              <a:xfrm>
                <a:off x="4327782" y="3019738"/>
                <a:ext cx="534791" cy="676906"/>
                <a:chOff x="7071822" y="4225272"/>
                <a:chExt cx="817518" cy="1163965"/>
              </a:xfrm>
            </p:grpSpPr>
            <p:sp>
              <p:nvSpPr>
                <p:cNvPr id="441" name="Прямоугольник 440"/>
                <p:cNvSpPr/>
                <p:nvPr/>
              </p:nvSpPr>
              <p:spPr bwMode="auto">
                <a:xfrm>
                  <a:off x="7071822" y="4225272"/>
                  <a:ext cx="802679" cy="1163960"/>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cxnSp>
              <p:nvCxnSpPr>
                <p:cNvPr id="442" name="Прямая соединительная линия 441"/>
                <p:cNvCxnSpPr>
                  <a:cxnSpLocks/>
                </p:cNvCxnSpPr>
                <p:nvPr/>
              </p:nvCxnSpPr>
              <p:spPr bwMode="auto">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43" name="Текст 1"/>
                <p:cNvSpPr txBox="1"/>
                <p:nvPr/>
              </p:nvSpPr>
              <p:spPr bwMode="auto">
                <a:xfrm>
                  <a:off x="7472500" y="5086619"/>
                  <a:ext cx="416840" cy="302618"/>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ru-RU" sz="1000">
                      <a:latin typeface="Times New Roman"/>
                      <a:cs typeface="Times New Roman"/>
                    </a:rPr>
                    <a:t>8</a:t>
                  </a:r>
                  <a:endParaRPr/>
                </a:p>
              </p:txBody>
            </p:sp>
            <p:pic>
              <p:nvPicPr>
                <p:cNvPr id="444" name="Рисунок 443"/>
                <p:cNvPicPr>
                  <a:picLocks noChangeAspect="1"/>
                </p:cNvPicPr>
                <p:nvPr/>
              </p:nvPicPr>
              <p:blipFill>
                <a:blip r:embed="rId4"/>
                <a:stretch/>
              </p:blipFill>
              <p:spPr bwMode="auto">
                <a:xfrm>
                  <a:off x="7264741" y="4640406"/>
                  <a:ext cx="416839" cy="193379"/>
                </a:xfrm>
                <a:prstGeom prst="rect">
                  <a:avLst/>
                </a:prstGeom>
              </p:spPr>
            </p:pic>
          </p:grpSp>
          <p:sp>
            <p:nvSpPr>
              <p:cNvPr id="440" name="Текст 1"/>
              <p:cNvSpPr txBox="1"/>
              <p:nvPr/>
            </p:nvSpPr>
            <p:spPr bwMode="auto">
              <a:xfrm>
                <a:off x="4326953" y="3019738"/>
                <a:ext cx="525084" cy="102595"/>
              </a:xfrm>
              <a:prstGeom prst="rect">
                <a:avLst/>
              </a:prstGeom>
              <a:grpFill/>
            </p:spPr>
            <p:txBody>
              <a:bodyPr lIns="36000" tIns="36000" rIns="36000" bIns="36000"/>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en-US" sz="800" b="0" i="0" u="none" strike="noStrike" cap="none" spc="0">
                    <a:ln>
                      <a:noFill/>
                    </a:ln>
                    <a:solidFill>
                      <a:srgbClr val="FFC000"/>
                    </a:solidFill>
                    <a:latin typeface="Times New Roman"/>
                    <a:ea typeface="+mn-ea"/>
                    <a:cs typeface="Times New Roman"/>
                  </a:rPr>
                  <a:t>ORANGE</a:t>
                </a:r>
                <a:endParaRPr lang="ru-RU" sz="1000">
                  <a:solidFill>
                    <a:srgbClr val="FF0000"/>
                  </a:solidFill>
                  <a:latin typeface="Times New Roman"/>
                  <a:cs typeface="Times New Roman"/>
                </a:endParaRPr>
              </a:p>
            </p:txBody>
          </p:sp>
        </p:grpSp>
        <p:sp>
          <p:nvSpPr>
            <p:cNvPr id="445" name="Полилиния: фигура 444"/>
            <p:cNvSpPr/>
            <p:nvPr/>
          </p:nvSpPr>
          <p:spPr bwMode="auto">
            <a:xfrm>
              <a:off x="4240530" y="2484120"/>
              <a:ext cx="2065020" cy="750570"/>
            </a:xfrm>
            <a:custGeom>
              <a:avLst/>
              <a:gdLst>
                <a:gd name="connsiteX0" fmla="*/ 2065020 w 2065020"/>
                <a:gd name="connsiteY0" fmla="*/ 0 h 750570"/>
                <a:gd name="connsiteX1" fmla="*/ 1809750 w 2065020"/>
                <a:gd name="connsiteY1" fmla="*/ 3810 h 750570"/>
                <a:gd name="connsiteX2" fmla="*/ 1809750 w 2065020"/>
                <a:gd name="connsiteY2" fmla="*/ 750570 h 750570"/>
                <a:gd name="connsiteX3" fmla="*/ 0 w 2065020"/>
                <a:gd name="connsiteY3" fmla="*/ 750570 h 750570"/>
                <a:gd name="connsiteX4" fmla="*/ 3810 w 2065020"/>
                <a:gd name="connsiteY4" fmla="*/ 232410 h 750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5020" h="750570" fill="norm" stroke="1" extrusionOk="0">
                  <a:moveTo>
                    <a:pt x="2065020" y="0"/>
                  </a:moveTo>
                  <a:lnTo>
                    <a:pt x="1809750" y="3810"/>
                  </a:lnTo>
                  <a:lnTo>
                    <a:pt x="1809750" y="750570"/>
                  </a:lnTo>
                  <a:lnTo>
                    <a:pt x="0" y="750570"/>
                  </a:lnTo>
                  <a:lnTo>
                    <a:pt x="3810" y="232410"/>
                  </a:lnTo>
                </a:path>
              </a:pathLst>
            </a:custGeom>
            <a:noFill/>
            <a:ln w="28575">
              <a:solidFill>
                <a:srgbClr val="00206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446" name="Прямоугольник 445"/>
            <p:cNvSpPr/>
            <p:nvPr/>
          </p:nvSpPr>
          <p:spPr bwMode="auto">
            <a:xfrm>
              <a:off x="3884786" y="1903125"/>
              <a:ext cx="704186" cy="800584"/>
            </a:xfrm>
            <a:prstGeom prst="rect">
              <a:avLst/>
            </a:prstGeom>
            <a:noFill/>
            <a:ln w="28575">
              <a:solidFill>
                <a:srgbClr val="F586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447" name="TextBox 446"/>
            <p:cNvSpPr txBox="1"/>
            <p:nvPr/>
          </p:nvSpPr>
          <p:spPr bwMode="auto">
            <a:xfrm>
              <a:off x="4303256" y="2927340"/>
              <a:ext cx="1685992" cy="349701"/>
            </a:xfrm>
            <a:prstGeom prst="rect">
              <a:avLst/>
            </a:prstGeom>
            <a:noFill/>
          </p:spPr>
          <p:txBody>
            <a:bodyPr wrap="square" lIns="36000" tIns="36000" rIns="36000" bIns="36000" rtlCol="0">
              <a:spAutoFit/>
            </a:bodyPr>
            <a:lstStyle/>
            <a:p>
              <a:pPr algn="ctr">
                <a:defRPr/>
              </a:pPr>
              <a:r>
                <a:rPr lang="en-US">
                  <a:solidFill>
                    <a:srgbClr val="002060"/>
                  </a:solidFill>
                </a:rPr>
                <a:t>commit offset</a:t>
              </a:r>
              <a:r>
                <a:rPr lang="ru-RU">
                  <a:solidFill>
                    <a:srgbClr val="002060"/>
                  </a:solidFill>
                </a:rPr>
                <a:t>: 5</a:t>
              </a:r>
              <a:endParaRPr/>
            </a:p>
          </p:txBody>
        </p:sp>
        <p:sp>
          <p:nvSpPr>
            <p:cNvPr id="448" name="Полилиния: фигура 447"/>
            <p:cNvSpPr/>
            <p:nvPr/>
          </p:nvSpPr>
          <p:spPr bwMode="auto">
            <a:xfrm>
              <a:off x="4243998" y="5181193"/>
              <a:ext cx="2065020" cy="750570"/>
            </a:xfrm>
            <a:custGeom>
              <a:avLst/>
              <a:gdLst>
                <a:gd name="connsiteX0" fmla="*/ 2065020 w 2065020"/>
                <a:gd name="connsiteY0" fmla="*/ 0 h 750570"/>
                <a:gd name="connsiteX1" fmla="*/ 1809750 w 2065020"/>
                <a:gd name="connsiteY1" fmla="*/ 3810 h 750570"/>
                <a:gd name="connsiteX2" fmla="*/ 1809750 w 2065020"/>
                <a:gd name="connsiteY2" fmla="*/ 750570 h 750570"/>
                <a:gd name="connsiteX3" fmla="*/ 0 w 2065020"/>
                <a:gd name="connsiteY3" fmla="*/ 750570 h 750570"/>
                <a:gd name="connsiteX4" fmla="*/ 3810 w 2065020"/>
                <a:gd name="connsiteY4" fmla="*/ 232410 h 750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5020" h="750570" fill="norm" stroke="1" extrusionOk="0">
                  <a:moveTo>
                    <a:pt x="2065020" y="0"/>
                  </a:moveTo>
                  <a:lnTo>
                    <a:pt x="1809750" y="3810"/>
                  </a:lnTo>
                  <a:lnTo>
                    <a:pt x="1809750" y="750570"/>
                  </a:lnTo>
                  <a:lnTo>
                    <a:pt x="0" y="750570"/>
                  </a:lnTo>
                  <a:lnTo>
                    <a:pt x="3810" y="232410"/>
                  </a:lnTo>
                </a:path>
              </a:pathLst>
            </a:custGeom>
            <a:noFill/>
            <a:ln w="28575">
              <a:solidFill>
                <a:srgbClr val="00206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449" name="TextBox 448"/>
            <p:cNvSpPr txBox="1"/>
            <p:nvPr/>
          </p:nvSpPr>
          <p:spPr bwMode="auto">
            <a:xfrm>
              <a:off x="4306724" y="5624413"/>
              <a:ext cx="1685992" cy="349701"/>
            </a:xfrm>
            <a:prstGeom prst="rect">
              <a:avLst/>
            </a:prstGeom>
            <a:noFill/>
          </p:spPr>
          <p:txBody>
            <a:bodyPr wrap="square" lIns="36000" tIns="36000" rIns="36000" bIns="36000" rtlCol="0">
              <a:spAutoFit/>
            </a:bodyPr>
            <a:lstStyle/>
            <a:p>
              <a:pPr algn="ctr">
                <a:defRPr/>
              </a:pPr>
              <a:r>
                <a:rPr lang="en-US">
                  <a:solidFill>
                    <a:srgbClr val="002060"/>
                  </a:solidFill>
                </a:rPr>
                <a:t>commit offset</a:t>
              </a:r>
              <a:r>
                <a:rPr lang="ru-RU">
                  <a:solidFill>
                    <a:srgbClr val="002060"/>
                  </a:solidFill>
                </a:rPr>
                <a:t>: 5</a:t>
              </a:r>
              <a:endParaRPr/>
            </a:p>
          </p:txBody>
        </p:sp>
        <p:sp>
          <p:nvSpPr>
            <p:cNvPr id="450" name="Прямоугольник 449"/>
            <p:cNvSpPr/>
            <p:nvPr/>
          </p:nvSpPr>
          <p:spPr bwMode="auto">
            <a:xfrm>
              <a:off x="3923279" y="4603739"/>
              <a:ext cx="704186" cy="800584"/>
            </a:xfrm>
            <a:prstGeom prst="rect">
              <a:avLst/>
            </a:prstGeom>
            <a:noFill/>
            <a:ln w="28575">
              <a:solidFill>
                <a:srgbClr val="F586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Kafka</a:t>
            </a:r>
            <a:r>
              <a:rPr lang="ru-RU">
                <a:solidFill>
                  <a:srgbClr val="002060"/>
                </a:solidFill>
                <a:latin typeface="+mn-lt"/>
                <a:cs typeface="Times New Roman"/>
              </a:rPr>
              <a:t>: код консюмера</a:t>
            </a:r>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spcBef>
                <a:spcPts val="0"/>
              </a:spcBef>
              <a:buNone/>
              <a:defRPr/>
            </a:pPr>
            <a:r>
              <a:rPr lang="en-US" sz="1400" b="1">
                <a:solidFill>
                  <a:srgbClr val="0000FF"/>
                </a:solidFill>
                <a:latin typeface="Courier New"/>
              </a:rPr>
              <a:t>import</a:t>
            </a:r>
            <a:r>
              <a:rPr lang="en-US" sz="1400">
                <a:solidFill>
                  <a:srgbClr val="000000"/>
                </a:solidFill>
                <a:latin typeface="Courier New"/>
              </a:rPr>
              <a:t> multiprocessing</a:t>
            </a:r>
            <a:r>
              <a:rPr lang="en-US" sz="1400" b="1">
                <a:solidFill>
                  <a:srgbClr val="000080"/>
                </a:solidFill>
                <a:latin typeface="Courier New"/>
              </a:rPr>
              <a:t>.</a:t>
            </a:r>
            <a:r>
              <a:rPr lang="en-US" sz="1400">
                <a:solidFill>
                  <a:srgbClr val="000000"/>
                </a:solidFill>
                <a:latin typeface="Courier New"/>
              </a:rPr>
              <a:t>pool </a:t>
            </a:r>
            <a:r>
              <a:rPr lang="en-US" sz="1400" b="1">
                <a:solidFill>
                  <a:srgbClr val="0000FF"/>
                </a:solidFill>
                <a:latin typeface="Courier New"/>
              </a:rPr>
              <a:t>as</a:t>
            </a:r>
            <a:r>
              <a:rPr lang="en-US" sz="1400">
                <a:solidFill>
                  <a:srgbClr val="000000"/>
                </a:solidFill>
                <a:latin typeface="Courier New"/>
              </a:rPr>
              <a:t> mp_pool </a:t>
            </a:r>
            <a:endParaRPr/>
          </a:p>
          <a:p>
            <a:pPr>
              <a:spcBef>
                <a:spcPts val="0"/>
              </a:spcBef>
              <a:buNone/>
              <a:defRPr/>
            </a:pPr>
            <a:r>
              <a:rPr lang="en-US" sz="1400" b="1">
                <a:solidFill>
                  <a:srgbClr val="0000FF"/>
                </a:solidFill>
                <a:latin typeface="Courier New"/>
              </a:rPr>
              <a:t>import</a:t>
            </a:r>
            <a:r>
              <a:rPr lang="en-US" sz="1400">
                <a:solidFill>
                  <a:srgbClr val="000000"/>
                </a:solidFill>
                <a:latin typeface="Courier New"/>
              </a:rPr>
              <a:t> kafka </a:t>
            </a:r>
            <a:endParaRPr/>
          </a:p>
          <a:p>
            <a:pPr>
              <a:spcBef>
                <a:spcPts val="0"/>
              </a:spcBef>
              <a:buNone/>
              <a:defRPr/>
            </a:pPr>
            <a:r>
              <a:rPr lang="en-US" sz="1400" b="1">
                <a:solidFill>
                  <a:srgbClr val="0000FF"/>
                </a:solidFill>
                <a:latin typeface="Courier New"/>
              </a:rPr>
              <a:t>import</a:t>
            </a:r>
            <a:r>
              <a:rPr lang="en-US" sz="1400">
                <a:solidFill>
                  <a:srgbClr val="000000"/>
                </a:solidFill>
                <a:latin typeface="Courier New"/>
              </a:rPr>
              <a:t> kafka</a:t>
            </a:r>
            <a:r>
              <a:rPr lang="en-US" sz="1400" b="1">
                <a:solidFill>
                  <a:srgbClr val="000080"/>
                </a:solidFill>
                <a:latin typeface="Courier New"/>
              </a:rPr>
              <a:t>.</a:t>
            </a:r>
            <a:r>
              <a:rPr lang="en-US" sz="1400">
                <a:solidFill>
                  <a:srgbClr val="000000"/>
                </a:solidFill>
                <a:latin typeface="Courier New"/>
              </a:rPr>
              <a:t>errors </a:t>
            </a:r>
            <a:r>
              <a:rPr lang="en-US" sz="1400" b="1">
                <a:solidFill>
                  <a:srgbClr val="0000FF"/>
                </a:solidFill>
                <a:latin typeface="Courier New"/>
              </a:rPr>
              <a:t>as</a:t>
            </a:r>
            <a:r>
              <a:rPr lang="en-US" sz="1400">
                <a:solidFill>
                  <a:srgbClr val="000000"/>
                </a:solidFill>
                <a:latin typeface="Courier New"/>
              </a:rPr>
              <a:t> kafka_errors </a:t>
            </a:r>
            <a:endParaRPr/>
          </a:p>
          <a:p>
            <a:pPr>
              <a:spcBef>
                <a:spcPts val="0"/>
              </a:spcBef>
              <a:buNone/>
              <a:defRPr/>
            </a:pPr>
            <a:endParaRPr lang="en-US" sz="1400" b="1">
              <a:solidFill>
                <a:srgbClr val="000000"/>
              </a:solidFill>
              <a:latin typeface="Courier New"/>
            </a:endParaRPr>
          </a:p>
          <a:p>
            <a:pPr>
              <a:spcBef>
                <a:spcPts val="0"/>
              </a:spcBef>
              <a:buNone/>
              <a:defRPr/>
            </a:pPr>
            <a:r>
              <a:rPr lang="en-US" sz="1400" b="1">
                <a:solidFill>
                  <a:srgbClr val="0000FF"/>
                </a:solidFill>
                <a:latin typeface="Courier New"/>
              </a:rPr>
              <a:t>class</a:t>
            </a:r>
            <a:r>
              <a:rPr lang="en-US" sz="1400">
                <a:solidFill>
                  <a:srgbClr val="000000"/>
                </a:solidFill>
                <a:latin typeface="Courier New"/>
              </a:rPr>
              <a:t> </a:t>
            </a:r>
            <a:r>
              <a:rPr lang="en-US" sz="1400" b="1">
                <a:solidFill>
                  <a:srgbClr val="000000"/>
                </a:solidFill>
                <a:latin typeface="Courier New"/>
              </a:rPr>
              <a:t>LimitedMultiprocessingPool</a:t>
            </a:r>
            <a:r>
              <a:rPr lang="en-US" sz="1400" b="1">
                <a:solidFill>
                  <a:srgbClr val="000080"/>
                </a:solidFill>
                <a:latin typeface="Courier New"/>
              </a:rPr>
              <a:t>(</a:t>
            </a:r>
            <a:r>
              <a:rPr lang="en-US" sz="1400">
                <a:solidFill>
                  <a:srgbClr val="000000"/>
                </a:solidFill>
                <a:latin typeface="Courier New"/>
              </a:rPr>
              <a:t>mp_pool</a:t>
            </a:r>
            <a:r>
              <a:rPr lang="en-US" sz="1400" b="1">
                <a:solidFill>
                  <a:srgbClr val="000080"/>
                </a:solidFill>
                <a:latin typeface="Courier New"/>
              </a:rPr>
              <a:t>.</a:t>
            </a:r>
            <a:r>
              <a:rPr lang="en-US" sz="1400">
                <a:solidFill>
                  <a:srgbClr val="000000"/>
                </a:solidFill>
                <a:latin typeface="Courier New"/>
              </a:rPr>
              <a:t>Pool</a:t>
            </a:r>
            <a:r>
              <a:rPr lang="en-US" sz="1400" b="1">
                <a:solidFill>
                  <a:srgbClr val="000080"/>
                </a:solidFill>
                <a:latin typeface="Courier New"/>
              </a:rPr>
              <a:t>):</a:t>
            </a:r>
            <a:r>
              <a:rPr lang="en-US" sz="1400">
                <a:solidFill>
                  <a:srgbClr val="000000"/>
                </a:solidFill>
                <a:latin typeface="Courier New"/>
              </a:rPr>
              <a:t> </a:t>
            </a:r>
            <a:endParaRPr/>
          </a:p>
          <a:p>
            <a:pPr>
              <a:spcBef>
                <a:spcPts val="0"/>
              </a:spcBef>
              <a:buNone/>
              <a:defRPr/>
            </a:pPr>
            <a:r>
              <a:rPr lang="en-US" sz="1400" b="1">
                <a:solidFill>
                  <a:srgbClr val="000000"/>
                </a:solidFill>
                <a:latin typeface="Courier New"/>
              </a:rPr>
              <a:t>    </a:t>
            </a:r>
            <a:r>
              <a:rPr lang="en-US" sz="1400" b="1">
                <a:solidFill>
                  <a:srgbClr val="0000FF"/>
                </a:solidFill>
                <a:latin typeface="Courier New"/>
              </a:rPr>
              <a:t>def</a:t>
            </a:r>
            <a:r>
              <a:rPr lang="en-US" sz="1400">
                <a:solidFill>
                  <a:srgbClr val="000000"/>
                </a:solidFill>
                <a:latin typeface="Courier New"/>
              </a:rPr>
              <a:t> </a:t>
            </a:r>
            <a:r>
              <a:rPr lang="en-US" sz="1400">
                <a:solidFill>
                  <a:srgbClr val="FF00FF"/>
                </a:solidFill>
                <a:latin typeface="Courier New"/>
              </a:rPr>
              <a:t>get_pool_cache_size</a:t>
            </a:r>
            <a:r>
              <a:rPr lang="en-US" sz="1400" b="1">
                <a:solidFill>
                  <a:srgbClr val="000080"/>
                </a:solidFill>
                <a:latin typeface="Courier New"/>
              </a:rPr>
              <a:t>(</a:t>
            </a:r>
            <a:r>
              <a:rPr lang="en-US" sz="1400">
                <a:solidFill>
                  <a:srgbClr val="000000"/>
                </a:solidFill>
                <a:latin typeface="Courier New"/>
              </a:rPr>
              <a:t>self</a:t>
            </a:r>
            <a:r>
              <a:rPr lang="en-US" sz="1400" b="1">
                <a:solidFill>
                  <a:srgbClr val="000080"/>
                </a:solidFill>
                <a:latin typeface="Courier New"/>
              </a:rPr>
              <a:t>):</a:t>
            </a:r>
            <a:r>
              <a:rPr lang="en-US" sz="1400">
                <a:solidFill>
                  <a:srgbClr val="000000"/>
                </a:solidFill>
                <a:latin typeface="Courier New"/>
              </a:rPr>
              <a:t> </a:t>
            </a:r>
            <a:endParaRPr/>
          </a:p>
          <a:p>
            <a:pPr>
              <a:spcBef>
                <a:spcPts val="0"/>
              </a:spcBef>
              <a:buNone/>
              <a:defRPr/>
            </a:pPr>
            <a:r>
              <a:rPr lang="en-US" sz="1400" b="1">
                <a:solidFill>
                  <a:srgbClr val="000000"/>
                </a:solidFill>
                <a:latin typeface="Courier New"/>
              </a:rPr>
              <a:t>        </a:t>
            </a:r>
            <a:r>
              <a:rPr lang="en-US" sz="1400" b="1">
                <a:solidFill>
                  <a:srgbClr val="0000FF"/>
                </a:solidFill>
                <a:latin typeface="Courier New"/>
              </a:rPr>
              <a:t>return</a:t>
            </a:r>
            <a:r>
              <a:rPr lang="en-US" sz="1400">
                <a:solidFill>
                  <a:srgbClr val="000000"/>
                </a:solidFill>
                <a:latin typeface="Courier New"/>
              </a:rPr>
              <a:t> len</a:t>
            </a:r>
            <a:r>
              <a:rPr lang="en-US" sz="1400" b="1">
                <a:solidFill>
                  <a:srgbClr val="000080"/>
                </a:solidFill>
                <a:latin typeface="Courier New"/>
              </a:rPr>
              <a:t>(</a:t>
            </a:r>
            <a:r>
              <a:rPr lang="en-US" sz="1400">
                <a:solidFill>
                  <a:srgbClr val="000000"/>
                </a:solidFill>
                <a:latin typeface="Courier New"/>
              </a:rPr>
              <a:t>self</a:t>
            </a:r>
            <a:r>
              <a:rPr lang="en-US" sz="1400" b="1">
                <a:solidFill>
                  <a:srgbClr val="000080"/>
                </a:solidFill>
                <a:latin typeface="Courier New"/>
              </a:rPr>
              <a:t>.</a:t>
            </a:r>
            <a:r>
              <a:rPr lang="en-US" sz="1400">
                <a:solidFill>
                  <a:srgbClr val="000000"/>
                </a:solidFill>
                <a:latin typeface="Courier New"/>
              </a:rPr>
              <a:t>_cache</a:t>
            </a:r>
            <a:r>
              <a:rPr lang="en-US" sz="1400" b="1">
                <a:solidFill>
                  <a:srgbClr val="000080"/>
                </a:solidFill>
                <a:latin typeface="Courier New"/>
              </a:rPr>
              <a:t>)</a:t>
            </a:r>
            <a:r>
              <a:rPr lang="en-US" sz="1400">
                <a:solidFill>
                  <a:srgbClr val="000000"/>
                </a:solidFill>
                <a:latin typeface="Courier New"/>
              </a:rPr>
              <a:t> </a:t>
            </a:r>
            <a:endParaRPr/>
          </a:p>
          <a:p>
            <a:pPr>
              <a:spcBef>
                <a:spcPts val="0"/>
              </a:spcBef>
              <a:buNone/>
              <a:defRPr/>
            </a:pPr>
            <a:endParaRPr lang="en-US" sz="1400" b="1">
              <a:solidFill>
                <a:srgbClr val="000000"/>
              </a:solidFill>
              <a:latin typeface="Courier New"/>
            </a:endParaRPr>
          </a:p>
          <a:p>
            <a:pPr>
              <a:spcBef>
                <a:spcPts val="0"/>
              </a:spcBef>
              <a:buNone/>
              <a:defRPr/>
            </a:pPr>
            <a:r>
              <a:rPr lang="en-US" sz="1400" b="1">
                <a:solidFill>
                  <a:srgbClr val="0000FF"/>
                </a:solidFill>
                <a:latin typeface="Courier New"/>
              </a:rPr>
              <a:t>class</a:t>
            </a:r>
            <a:r>
              <a:rPr lang="en-US" sz="1400">
                <a:solidFill>
                  <a:srgbClr val="000000"/>
                </a:solidFill>
                <a:latin typeface="Courier New"/>
              </a:rPr>
              <a:t> </a:t>
            </a:r>
            <a:r>
              <a:rPr lang="en-US" sz="1400" b="1">
                <a:solidFill>
                  <a:srgbClr val="000000"/>
                </a:solidFill>
                <a:latin typeface="Courier New"/>
              </a:rPr>
              <a:t>MsgConsumer</a:t>
            </a:r>
            <a:r>
              <a:rPr lang="en-US" sz="1400" b="1">
                <a:solidFill>
                  <a:srgbClr val="000080"/>
                </a:solidFill>
                <a:latin typeface="Courier New"/>
              </a:rPr>
              <a:t>:</a:t>
            </a:r>
            <a:r>
              <a:rPr lang="en-US" sz="1400">
                <a:solidFill>
                  <a:srgbClr val="000000"/>
                </a:solidFill>
                <a:latin typeface="Courier New"/>
              </a:rPr>
              <a:t> </a:t>
            </a:r>
            <a:endParaRPr/>
          </a:p>
          <a:p>
            <a:pPr>
              <a:spcBef>
                <a:spcPts val="0"/>
              </a:spcBef>
              <a:buNone/>
              <a:defRPr/>
            </a:pPr>
            <a:r>
              <a:rPr lang="en-US" sz="1400" b="1">
                <a:solidFill>
                  <a:srgbClr val="000000"/>
                </a:solidFill>
                <a:latin typeface="Courier New"/>
              </a:rPr>
              <a:t>    </a:t>
            </a:r>
            <a:r>
              <a:rPr lang="en-US" sz="1400" b="1">
                <a:solidFill>
                  <a:srgbClr val="0000FF"/>
                </a:solidFill>
                <a:latin typeface="Courier New"/>
              </a:rPr>
              <a:t>def</a:t>
            </a:r>
            <a:r>
              <a:rPr lang="en-US" sz="1400">
                <a:solidFill>
                  <a:srgbClr val="000000"/>
                </a:solidFill>
                <a:latin typeface="Courier New"/>
              </a:rPr>
              <a:t> </a:t>
            </a:r>
            <a:r>
              <a:rPr lang="en-US" sz="1400">
                <a:solidFill>
                  <a:srgbClr val="FF00FF"/>
                </a:solidFill>
                <a:latin typeface="Courier New"/>
              </a:rPr>
              <a:t>__init__</a:t>
            </a:r>
            <a:r>
              <a:rPr lang="en-US" sz="1400" b="1">
                <a:solidFill>
                  <a:srgbClr val="000080"/>
                </a:solidFill>
                <a:latin typeface="Courier New"/>
              </a:rPr>
              <a:t>(</a:t>
            </a:r>
            <a:r>
              <a:rPr lang="en-US" sz="1400">
                <a:solidFill>
                  <a:srgbClr val="000000"/>
                </a:solidFill>
                <a:latin typeface="Courier New"/>
              </a:rPr>
              <a:t>self</a:t>
            </a:r>
            <a:r>
              <a:rPr lang="en-US" sz="1400" b="1">
                <a:solidFill>
                  <a:srgbClr val="000080"/>
                </a:solidFill>
                <a:latin typeface="Courier New"/>
              </a:rPr>
              <a:t>,</a:t>
            </a:r>
            <a:r>
              <a:rPr lang="en-US" sz="1400">
                <a:solidFill>
                  <a:srgbClr val="000000"/>
                </a:solidFill>
                <a:latin typeface="Courier New"/>
              </a:rPr>
              <a:t> proc_fun</a:t>
            </a:r>
            <a:r>
              <a:rPr lang="en-US" sz="1400" b="1">
                <a:solidFill>
                  <a:srgbClr val="000080"/>
                </a:solidFill>
                <a:latin typeface="Courier New"/>
              </a:rPr>
              <a:t>):</a:t>
            </a:r>
            <a:r>
              <a:rPr lang="en-US" sz="1400">
                <a:solidFill>
                  <a:srgbClr val="000000"/>
                </a:solidFill>
                <a:latin typeface="Courier New"/>
              </a:rPr>
              <a:t> </a:t>
            </a:r>
            <a:endParaRPr/>
          </a:p>
          <a:p>
            <a:pPr>
              <a:spcBef>
                <a:spcPts val="0"/>
              </a:spcBef>
              <a:buNone/>
              <a:defRPr/>
            </a:pPr>
            <a:r>
              <a:rPr lang="en-US" sz="1400">
                <a:solidFill>
                  <a:srgbClr val="000000"/>
                </a:solidFill>
                <a:latin typeface="Courier New"/>
              </a:rPr>
              <a:t>        </a:t>
            </a:r>
            <a:r>
              <a:rPr lang="en-US" sz="1400">
                <a:solidFill>
                  <a:srgbClr val="008000"/>
                </a:solidFill>
                <a:latin typeface="Courier New"/>
              </a:rPr>
              <a:t># </a:t>
            </a:r>
            <a:r>
              <a:rPr lang="ru-RU" sz="1400">
                <a:solidFill>
                  <a:srgbClr val="008000"/>
                </a:solidFill>
                <a:latin typeface="Courier New"/>
              </a:rPr>
              <a:t>Функция для обработки сообщения в дочернем процессе</a:t>
            </a:r>
            <a:r>
              <a:rPr lang="ru-RU" sz="1400">
                <a:solidFill>
                  <a:srgbClr val="000000"/>
                </a:solidFill>
                <a:latin typeface="Courier New"/>
              </a:rPr>
              <a:t> </a:t>
            </a:r>
            <a:endParaRPr lang="en-US" sz="1400">
              <a:solidFill>
                <a:srgbClr val="000000"/>
              </a:solidFill>
              <a:latin typeface="Courier New"/>
            </a:endParaRPr>
          </a:p>
          <a:p>
            <a:pPr>
              <a:spcBef>
                <a:spcPts val="0"/>
              </a:spcBef>
              <a:buNone/>
              <a:defRPr/>
            </a:pPr>
            <a:r>
              <a:rPr lang="en-US" sz="1400">
                <a:solidFill>
                  <a:srgbClr val="000000"/>
                </a:solidFill>
                <a:latin typeface="Courier New"/>
              </a:rPr>
              <a:t>        </a:t>
            </a:r>
            <a:r>
              <a:rPr lang="en-US" sz="1400">
                <a:solidFill>
                  <a:srgbClr val="000000"/>
                </a:solidFill>
                <a:latin typeface="Courier New"/>
              </a:rPr>
              <a:t>self</a:t>
            </a:r>
            <a:r>
              <a:rPr lang="en-US" sz="1400" b="1">
                <a:solidFill>
                  <a:srgbClr val="000080"/>
                </a:solidFill>
                <a:latin typeface="Courier New"/>
              </a:rPr>
              <a:t>.</a:t>
            </a:r>
            <a:r>
              <a:rPr lang="en-US" sz="1400">
                <a:solidFill>
                  <a:srgbClr val="000000"/>
                </a:solidFill>
                <a:latin typeface="Courier New"/>
              </a:rPr>
              <a:t>proc_fun </a:t>
            </a:r>
            <a:r>
              <a:rPr lang="en-US" sz="1400" b="1">
                <a:solidFill>
                  <a:srgbClr val="000080"/>
                </a:solidFill>
                <a:latin typeface="Courier New"/>
              </a:rPr>
              <a:t>=</a:t>
            </a:r>
            <a:r>
              <a:rPr lang="en-US" sz="1400">
                <a:solidFill>
                  <a:srgbClr val="000000"/>
                </a:solidFill>
                <a:latin typeface="Courier New"/>
              </a:rPr>
              <a:t> proc_fun </a:t>
            </a:r>
            <a:endParaRPr/>
          </a:p>
          <a:p>
            <a:pPr>
              <a:spcBef>
                <a:spcPts val="0"/>
              </a:spcBef>
              <a:buNone/>
              <a:defRPr/>
            </a:pPr>
            <a:r>
              <a:rPr lang="en-US" sz="1400">
                <a:solidFill>
                  <a:srgbClr val="000000"/>
                </a:solidFill>
                <a:latin typeface="Courier New"/>
              </a:rPr>
              <a:t>        </a:t>
            </a:r>
            <a:r>
              <a:rPr lang="en-US" sz="1400">
                <a:solidFill>
                  <a:srgbClr val="008000"/>
                </a:solidFill>
                <a:latin typeface="Courier New"/>
              </a:rPr>
              <a:t># </a:t>
            </a:r>
            <a:r>
              <a:rPr lang="ru-RU" sz="1400">
                <a:solidFill>
                  <a:srgbClr val="008000"/>
                </a:solidFill>
                <a:latin typeface="Courier New"/>
              </a:rPr>
              <a:t>Клиент для чтения сообщений из </a:t>
            </a:r>
            <a:r>
              <a:rPr lang="en-US" sz="1400">
                <a:solidFill>
                  <a:srgbClr val="008000"/>
                </a:solidFill>
                <a:latin typeface="Courier New"/>
              </a:rPr>
              <a:t>Kafka</a:t>
            </a:r>
            <a:r>
              <a:rPr lang="en-US" sz="1400">
                <a:solidFill>
                  <a:srgbClr val="000000"/>
                </a:solidFill>
                <a:latin typeface="Courier New"/>
              </a:rPr>
              <a:t> </a:t>
            </a:r>
            <a:endParaRPr/>
          </a:p>
          <a:p>
            <a:pPr>
              <a:spcBef>
                <a:spcPts val="0"/>
              </a:spcBef>
              <a:buNone/>
              <a:defRPr/>
            </a:pPr>
            <a:r>
              <a:rPr lang="en-US" sz="1400">
                <a:solidFill>
                  <a:srgbClr val="000000"/>
                </a:solidFill>
                <a:latin typeface="Courier New"/>
              </a:rPr>
              <a:t>        </a:t>
            </a:r>
            <a:r>
              <a:rPr lang="en-US" sz="1400">
                <a:solidFill>
                  <a:srgbClr val="000000"/>
                </a:solidFill>
                <a:latin typeface="Courier New"/>
              </a:rPr>
              <a:t>self</a:t>
            </a:r>
            <a:r>
              <a:rPr lang="en-US" sz="1400" b="1">
                <a:solidFill>
                  <a:srgbClr val="000080"/>
                </a:solidFill>
                <a:latin typeface="Courier New"/>
              </a:rPr>
              <a:t>.</a:t>
            </a:r>
            <a:r>
              <a:rPr lang="en-US" sz="1400">
                <a:solidFill>
                  <a:srgbClr val="000000"/>
                </a:solidFill>
                <a:latin typeface="Courier New"/>
              </a:rPr>
              <a:t>consumer </a:t>
            </a:r>
            <a:r>
              <a:rPr lang="en-US" sz="1400" b="1">
                <a:solidFill>
                  <a:srgbClr val="000080"/>
                </a:solidFill>
                <a:latin typeface="Courier New"/>
              </a:rPr>
              <a:t>=</a:t>
            </a:r>
            <a:r>
              <a:rPr lang="en-US" sz="1400">
                <a:solidFill>
                  <a:srgbClr val="000000"/>
                </a:solidFill>
                <a:latin typeface="Courier New"/>
              </a:rPr>
              <a:t> kafka</a:t>
            </a:r>
            <a:r>
              <a:rPr lang="en-US" sz="1400" b="1">
                <a:solidFill>
                  <a:srgbClr val="000080"/>
                </a:solidFill>
                <a:latin typeface="Courier New"/>
              </a:rPr>
              <a:t>.</a:t>
            </a:r>
            <a:r>
              <a:rPr lang="en-US" sz="1400">
                <a:solidFill>
                  <a:srgbClr val="000000"/>
                </a:solidFill>
                <a:latin typeface="Courier New"/>
              </a:rPr>
              <a:t>KafkaConsumer</a:t>
            </a:r>
            <a:r>
              <a:rPr lang="en-US" sz="1400" b="1">
                <a:solidFill>
                  <a:srgbClr val="000080"/>
                </a:solidFill>
                <a:latin typeface="Courier New"/>
              </a:rPr>
              <a:t>(</a:t>
            </a:r>
            <a:endParaRPr/>
          </a:p>
          <a:p>
            <a:pPr>
              <a:spcBef>
                <a:spcPts val="0"/>
              </a:spcBef>
              <a:buNone/>
              <a:defRPr/>
            </a:pPr>
            <a:r>
              <a:rPr lang="en-US" sz="1400" b="1">
                <a:solidFill>
                  <a:srgbClr val="000080"/>
                </a:solidFill>
                <a:latin typeface="Courier New"/>
              </a:rPr>
              <a:t>            </a:t>
            </a:r>
            <a:r>
              <a:rPr lang="en-US" sz="1400">
                <a:solidFill>
                  <a:srgbClr val="808080"/>
                </a:solidFill>
                <a:latin typeface="Courier New"/>
              </a:rPr>
              <a:t>"example_topic"</a:t>
            </a:r>
            <a:r>
              <a:rPr lang="en-US" sz="1400" b="1">
                <a:solidFill>
                  <a:srgbClr val="000080"/>
                </a:solidFill>
                <a:latin typeface="Courier New"/>
              </a:rPr>
              <a:t>,</a:t>
            </a:r>
            <a:r>
              <a:rPr lang="en-US" sz="1400">
                <a:solidFill>
                  <a:srgbClr val="000000"/>
                </a:solidFill>
                <a:latin typeface="Courier New"/>
              </a:rPr>
              <a:t> </a:t>
            </a:r>
            <a:endParaRPr/>
          </a:p>
          <a:p>
            <a:pPr>
              <a:spcBef>
                <a:spcPts val="0"/>
              </a:spcBef>
              <a:buNone/>
              <a:defRPr/>
            </a:pPr>
            <a:r>
              <a:rPr lang="en-US" sz="1400">
                <a:solidFill>
                  <a:srgbClr val="000000"/>
                </a:solidFill>
                <a:latin typeface="Courier New"/>
              </a:rPr>
              <a:t>            enable_auto_commit</a:t>
            </a:r>
            <a:r>
              <a:rPr lang="en-US" sz="1400" b="1">
                <a:solidFill>
                  <a:srgbClr val="000080"/>
                </a:solidFill>
                <a:latin typeface="Courier New"/>
              </a:rPr>
              <a:t>=</a:t>
            </a:r>
            <a:r>
              <a:rPr lang="en-US" sz="1400" b="1">
                <a:solidFill>
                  <a:srgbClr val="0000FF"/>
                </a:solidFill>
                <a:latin typeface="Courier New"/>
              </a:rPr>
              <a:t>False</a:t>
            </a:r>
            <a:r>
              <a:rPr lang="en-US" sz="1400" b="1">
                <a:solidFill>
                  <a:srgbClr val="000080"/>
                </a:solidFill>
                <a:latin typeface="Courier New"/>
              </a:rPr>
              <a:t>,</a:t>
            </a:r>
            <a:r>
              <a:rPr lang="en-US" sz="1400">
                <a:solidFill>
                  <a:srgbClr val="000000"/>
                </a:solidFill>
                <a:latin typeface="Courier New"/>
              </a:rPr>
              <a:t> </a:t>
            </a:r>
            <a:endParaRPr/>
          </a:p>
          <a:p>
            <a:pPr>
              <a:spcBef>
                <a:spcPts val="0"/>
              </a:spcBef>
              <a:buNone/>
              <a:defRPr/>
            </a:pPr>
            <a:r>
              <a:rPr lang="en-US" sz="1400">
                <a:solidFill>
                  <a:srgbClr val="000000"/>
                </a:solidFill>
                <a:latin typeface="Courier New"/>
              </a:rPr>
              <a:t>            </a:t>
            </a:r>
            <a:r>
              <a:rPr lang="en-US" sz="1400">
                <a:solidFill>
                  <a:srgbClr val="000000"/>
                </a:solidFill>
                <a:latin typeface="Courier New"/>
              </a:rPr>
              <a:t>bootstrap_servers</a:t>
            </a:r>
            <a:r>
              <a:rPr lang="en-US" sz="1400" b="1">
                <a:solidFill>
                  <a:srgbClr val="000080"/>
                </a:solidFill>
                <a:latin typeface="Courier New"/>
              </a:rPr>
              <a:t>=[</a:t>
            </a:r>
            <a:r>
              <a:rPr lang="en-US" sz="1400">
                <a:solidFill>
                  <a:srgbClr val="808080"/>
                </a:solidFill>
                <a:latin typeface="Courier New"/>
              </a:rPr>
              <a:t>"127.0.0.1:9092"</a:t>
            </a:r>
            <a:r>
              <a:rPr lang="en-US" sz="1400" b="1">
                <a:solidFill>
                  <a:srgbClr val="000080"/>
                </a:solidFill>
                <a:latin typeface="Courier New"/>
              </a:rPr>
              <a:t>],</a:t>
            </a:r>
            <a:r>
              <a:rPr lang="en-US" sz="1400">
                <a:solidFill>
                  <a:srgbClr val="000000"/>
                </a:solidFill>
                <a:latin typeface="Courier New"/>
              </a:rPr>
              <a:t> </a:t>
            </a:r>
            <a:endParaRPr/>
          </a:p>
          <a:p>
            <a:pPr>
              <a:spcBef>
                <a:spcPts val="0"/>
              </a:spcBef>
              <a:buNone/>
              <a:defRPr/>
            </a:pPr>
            <a:r>
              <a:rPr lang="en-US" sz="1400">
                <a:solidFill>
                  <a:srgbClr val="000000"/>
                </a:solidFill>
                <a:latin typeface="Courier New"/>
              </a:rPr>
              <a:t>            </a:t>
            </a:r>
            <a:r>
              <a:rPr lang="en-US" sz="1400">
                <a:solidFill>
                  <a:srgbClr val="000000"/>
                </a:solidFill>
                <a:latin typeface="Courier New"/>
              </a:rPr>
              <a:t>group_id</a:t>
            </a:r>
            <a:r>
              <a:rPr lang="en-US" sz="1400" b="1">
                <a:solidFill>
                  <a:srgbClr val="000080"/>
                </a:solidFill>
                <a:latin typeface="Courier New"/>
              </a:rPr>
              <a:t>=</a:t>
            </a:r>
            <a:r>
              <a:rPr lang="en-US" sz="1400">
                <a:solidFill>
                  <a:srgbClr val="808080"/>
                </a:solidFill>
                <a:latin typeface="Courier New"/>
              </a:rPr>
              <a:t>"example"</a:t>
            </a:r>
            <a:r>
              <a:rPr lang="en-US" sz="1400" b="1">
                <a:solidFill>
                  <a:srgbClr val="000080"/>
                </a:solidFill>
                <a:latin typeface="Courier New"/>
              </a:rPr>
              <a:t>,</a:t>
            </a:r>
            <a:r>
              <a:rPr lang="en-US" sz="1400">
                <a:solidFill>
                  <a:srgbClr val="000000"/>
                </a:solidFill>
                <a:latin typeface="Courier New"/>
              </a:rPr>
              <a:t> </a:t>
            </a:r>
            <a:endParaRPr/>
          </a:p>
          <a:p>
            <a:pPr>
              <a:spcBef>
                <a:spcPts val="0"/>
              </a:spcBef>
              <a:buNone/>
              <a:defRPr/>
            </a:pPr>
            <a:r>
              <a:rPr lang="en-US" sz="1400">
                <a:solidFill>
                  <a:srgbClr val="000000"/>
                </a:solidFill>
                <a:latin typeface="Courier New"/>
              </a:rPr>
              <a:t>            </a:t>
            </a:r>
            <a:r>
              <a:rPr lang="en-US" sz="1400">
                <a:solidFill>
                  <a:srgbClr val="000000"/>
                </a:solidFill>
                <a:latin typeface="Courier New"/>
              </a:rPr>
              <a:t>client_id</a:t>
            </a:r>
            <a:r>
              <a:rPr lang="en-US" sz="1400" b="1">
                <a:solidFill>
                  <a:srgbClr val="000080"/>
                </a:solidFill>
                <a:latin typeface="Courier New"/>
              </a:rPr>
              <a:t>=</a:t>
            </a:r>
            <a:r>
              <a:rPr lang="en-US" sz="1400">
                <a:solidFill>
                  <a:srgbClr val="808080"/>
                </a:solidFill>
                <a:latin typeface="Courier New"/>
              </a:rPr>
              <a:t>"example-backend"</a:t>
            </a:r>
            <a:endParaRPr lang="en-US" sz="1400" b="1">
              <a:solidFill>
                <a:srgbClr val="000080"/>
              </a:solidFill>
              <a:latin typeface="Courier New"/>
            </a:endParaRPr>
          </a:p>
          <a:p>
            <a:pPr>
              <a:spcBef>
                <a:spcPts val="0"/>
              </a:spcBef>
              <a:buNone/>
              <a:defRPr/>
            </a:pPr>
            <a:r>
              <a:rPr lang="en-US" sz="1400" b="1">
                <a:solidFill>
                  <a:srgbClr val="000080"/>
                </a:solidFill>
                <a:latin typeface="Courier New"/>
              </a:rPr>
              <a:t>        </a:t>
            </a:r>
            <a:r>
              <a:rPr lang="en-US" sz="1400" b="1">
                <a:solidFill>
                  <a:srgbClr val="000080"/>
                </a:solidFill>
                <a:latin typeface="Courier New"/>
              </a:rPr>
              <a:t>)</a:t>
            </a:r>
            <a:r>
              <a:rPr lang="en-US" sz="1400">
                <a:solidFill>
                  <a:srgbClr val="000000"/>
                </a:solidFill>
                <a:latin typeface="Courier New"/>
              </a:rPr>
              <a:t> </a:t>
            </a:r>
            <a:endParaRPr/>
          </a:p>
          <a:p>
            <a:pPr>
              <a:spcBef>
                <a:spcPts val="0"/>
              </a:spcBef>
              <a:buNone/>
              <a:defRPr/>
            </a:pPr>
            <a:r>
              <a:rPr lang="en-US" sz="1400">
                <a:solidFill>
                  <a:srgbClr val="000000"/>
                </a:solidFill>
                <a:latin typeface="Courier New"/>
              </a:rPr>
              <a:t>        </a:t>
            </a:r>
            <a:r>
              <a:rPr lang="en-US" sz="1400">
                <a:solidFill>
                  <a:srgbClr val="008000"/>
                </a:solidFill>
                <a:latin typeface="Courier New"/>
              </a:rPr>
              <a:t># </a:t>
            </a:r>
            <a:r>
              <a:rPr lang="ru-RU" sz="1400">
                <a:solidFill>
                  <a:srgbClr val="008000"/>
                </a:solidFill>
                <a:latin typeface="Courier New"/>
              </a:rPr>
              <a:t>Лимит на количество сообщений, единовременно находящихся в пуле</a:t>
            </a:r>
            <a:r>
              <a:rPr lang="ru-RU" sz="1400">
                <a:solidFill>
                  <a:srgbClr val="000000"/>
                </a:solidFill>
                <a:latin typeface="Courier New"/>
              </a:rPr>
              <a:t> </a:t>
            </a:r>
            <a:endParaRPr lang="en-US" sz="1400">
              <a:solidFill>
                <a:srgbClr val="000000"/>
              </a:solidFill>
              <a:latin typeface="Courier New"/>
            </a:endParaRPr>
          </a:p>
          <a:p>
            <a:pPr>
              <a:spcBef>
                <a:spcPts val="0"/>
              </a:spcBef>
              <a:buNone/>
              <a:defRPr/>
            </a:pPr>
            <a:r>
              <a:rPr lang="en-US" sz="1400">
                <a:solidFill>
                  <a:srgbClr val="000000"/>
                </a:solidFill>
                <a:latin typeface="Courier New"/>
              </a:rPr>
              <a:t>        </a:t>
            </a:r>
            <a:r>
              <a:rPr lang="en-US" sz="1400">
                <a:solidFill>
                  <a:srgbClr val="000000"/>
                </a:solidFill>
                <a:latin typeface="Courier New"/>
              </a:rPr>
              <a:t>self</a:t>
            </a:r>
            <a:r>
              <a:rPr lang="en-US" sz="1400" b="1">
                <a:solidFill>
                  <a:srgbClr val="000080"/>
                </a:solidFill>
                <a:latin typeface="Courier New"/>
              </a:rPr>
              <a:t>.</a:t>
            </a:r>
            <a:r>
              <a:rPr lang="en-US" sz="1400">
                <a:solidFill>
                  <a:srgbClr val="000000"/>
                </a:solidFill>
                <a:latin typeface="Courier New"/>
              </a:rPr>
              <a:t>pool_cache_limit </a:t>
            </a:r>
            <a:r>
              <a:rPr lang="en-US" sz="1400" b="1">
                <a:solidFill>
                  <a:srgbClr val="000080"/>
                </a:solidFill>
                <a:latin typeface="Courier New"/>
              </a:rPr>
              <a:t>=</a:t>
            </a:r>
            <a:r>
              <a:rPr lang="en-US" sz="1400">
                <a:solidFill>
                  <a:srgbClr val="000000"/>
                </a:solidFill>
                <a:latin typeface="Courier New"/>
              </a:rPr>
              <a:t> </a:t>
            </a:r>
            <a:r>
              <a:rPr lang="en-US" sz="1400">
                <a:solidFill>
                  <a:srgbClr val="FF0000"/>
                </a:solidFill>
                <a:latin typeface="Courier New"/>
              </a:rPr>
              <a:t>20</a:t>
            </a:r>
            <a:endParaRPr lang="en-US" sz="1400">
              <a:solidFill>
                <a:srgbClr val="000000"/>
              </a:solidFill>
              <a:latin typeface="Courier New"/>
            </a:endParaRPr>
          </a:p>
          <a:p>
            <a:pPr>
              <a:spcBef>
                <a:spcPts val="0"/>
              </a:spcBef>
              <a:buNone/>
              <a:defRPr/>
            </a:pPr>
            <a:r>
              <a:rPr lang="en-US" sz="1400">
                <a:solidFill>
                  <a:srgbClr val="000000"/>
                </a:solidFill>
                <a:latin typeface="Courier New"/>
              </a:rPr>
              <a:t>        </a:t>
            </a:r>
            <a:r>
              <a:rPr lang="en-US" sz="1400">
                <a:solidFill>
                  <a:srgbClr val="008000"/>
                </a:solidFill>
                <a:latin typeface="Courier New"/>
              </a:rPr>
              <a:t># </a:t>
            </a:r>
            <a:r>
              <a:rPr lang="ru-RU" sz="1400">
                <a:solidFill>
                  <a:srgbClr val="008000"/>
                </a:solidFill>
                <a:latin typeface="Courier New"/>
              </a:rPr>
              <a:t>Флаг управляемой остановки приложения</a:t>
            </a:r>
            <a:r>
              <a:rPr lang="ru-RU" sz="1400">
                <a:solidFill>
                  <a:srgbClr val="000000"/>
                </a:solidFill>
                <a:latin typeface="Courier New"/>
              </a:rPr>
              <a:t> </a:t>
            </a:r>
            <a:endParaRPr lang="en-US" sz="1400">
              <a:solidFill>
                <a:srgbClr val="000000"/>
              </a:solidFill>
              <a:latin typeface="Courier New"/>
            </a:endParaRPr>
          </a:p>
          <a:p>
            <a:pPr>
              <a:spcBef>
                <a:spcPts val="0"/>
              </a:spcBef>
              <a:buNone/>
              <a:defRPr/>
            </a:pPr>
            <a:r>
              <a:rPr lang="en-US" sz="1400">
                <a:solidFill>
                  <a:srgbClr val="000000"/>
                </a:solidFill>
                <a:latin typeface="Courier New"/>
              </a:rPr>
              <a:t>        </a:t>
            </a:r>
            <a:r>
              <a:rPr lang="en-US" sz="1400">
                <a:solidFill>
                  <a:srgbClr val="000000"/>
                </a:solidFill>
                <a:latin typeface="Courier New"/>
              </a:rPr>
              <a:t>self</a:t>
            </a:r>
            <a:r>
              <a:rPr lang="en-US" sz="1400" b="1">
                <a:solidFill>
                  <a:srgbClr val="000080"/>
                </a:solidFill>
                <a:latin typeface="Courier New"/>
              </a:rPr>
              <a:t>.</a:t>
            </a:r>
            <a:r>
              <a:rPr lang="en-US" sz="1400">
                <a:solidFill>
                  <a:srgbClr val="000000"/>
                </a:solidFill>
                <a:latin typeface="Courier New"/>
              </a:rPr>
              <a:t>stop_processing </a:t>
            </a:r>
            <a:r>
              <a:rPr lang="en-US" sz="1400" b="1">
                <a:solidFill>
                  <a:srgbClr val="000080"/>
                </a:solidFill>
                <a:latin typeface="Courier New"/>
              </a:rPr>
              <a:t>=</a:t>
            </a:r>
            <a:r>
              <a:rPr lang="en-US" sz="1400">
                <a:solidFill>
                  <a:srgbClr val="000000"/>
                </a:solidFill>
                <a:latin typeface="Courier New"/>
              </a:rPr>
              <a:t> </a:t>
            </a:r>
            <a:r>
              <a:rPr lang="en-US" sz="1400" b="1">
                <a:solidFill>
                  <a:srgbClr val="0000FF"/>
                </a:solidFill>
                <a:latin typeface="Courier New"/>
              </a:rPr>
              <a:t>False</a:t>
            </a:r>
            <a:r>
              <a:rPr lang="en-US" sz="1400">
                <a:solidFill>
                  <a:srgbClr val="000000"/>
                </a:solidFill>
                <a:latin typeface="Courier New"/>
              </a:rPr>
              <a:t> </a:t>
            </a:r>
            <a:endParaRPr/>
          </a:p>
          <a:p>
            <a:pPr>
              <a:spcBef>
                <a:spcPts val="0"/>
              </a:spcBef>
              <a:buNone/>
              <a:defRPr/>
            </a:pPr>
            <a:r>
              <a:rPr lang="en-US" sz="1400">
                <a:solidFill>
                  <a:srgbClr val="000000"/>
                </a:solidFill>
                <a:latin typeface="Courier New"/>
              </a:rPr>
              <a:t>        </a:t>
            </a:r>
            <a:r>
              <a:rPr lang="en-US" sz="1400">
                <a:solidFill>
                  <a:srgbClr val="008000"/>
                </a:solidFill>
                <a:latin typeface="Courier New"/>
              </a:rPr>
              <a:t># </a:t>
            </a:r>
            <a:r>
              <a:rPr lang="ru-RU" sz="1400">
                <a:solidFill>
                  <a:srgbClr val="008000"/>
                </a:solidFill>
                <a:latin typeface="Courier New"/>
              </a:rPr>
              <a:t>Пул обработчиков сообщений</a:t>
            </a:r>
            <a:r>
              <a:rPr lang="ru-RU" sz="1400">
                <a:solidFill>
                  <a:srgbClr val="000000"/>
                </a:solidFill>
                <a:latin typeface="Courier New"/>
              </a:rPr>
              <a:t> </a:t>
            </a:r>
            <a:endParaRPr lang="en-US" sz="1400">
              <a:solidFill>
                <a:srgbClr val="000000"/>
              </a:solidFill>
              <a:latin typeface="Courier New"/>
            </a:endParaRPr>
          </a:p>
          <a:p>
            <a:pPr>
              <a:spcBef>
                <a:spcPts val="0"/>
              </a:spcBef>
              <a:buNone/>
              <a:defRPr/>
            </a:pPr>
            <a:r>
              <a:rPr lang="en-US" sz="1400">
                <a:solidFill>
                  <a:srgbClr val="000000"/>
                </a:solidFill>
                <a:latin typeface="Courier New"/>
              </a:rPr>
              <a:t>        </a:t>
            </a:r>
            <a:r>
              <a:rPr lang="en-US" sz="1400">
                <a:solidFill>
                  <a:srgbClr val="000000"/>
                </a:solidFill>
                <a:latin typeface="Courier New"/>
              </a:rPr>
              <a:t>self</a:t>
            </a:r>
            <a:r>
              <a:rPr lang="en-US" sz="1400" b="1">
                <a:solidFill>
                  <a:srgbClr val="000080"/>
                </a:solidFill>
                <a:latin typeface="Courier New"/>
              </a:rPr>
              <a:t>.</a:t>
            </a:r>
            <a:r>
              <a:rPr lang="en-US" sz="1400">
                <a:solidFill>
                  <a:srgbClr val="000000"/>
                </a:solidFill>
                <a:latin typeface="Courier New"/>
              </a:rPr>
              <a:t>pool </a:t>
            </a:r>
            <a:r>
              <a:rPr lang="en-US" sz="1400" b="1">
                <a:solidFill>
                  <a:srgbClr val="000080"/>
                </a:solidFill>
                <a:latin typeface="Courier New"/>
              </a:rPr>
              <a:t>=</a:t>
            </a:r>
            <a:r>
              <a:rPr lang="en-US" sz="1400">
                <a:solidFill>
                  <a:srgbClr val="000000"/>
                </a:solidFill>
                <a:latin typeface="Courier New"/>
              </a:rPr>
              <a:t> LimitedMultiprocessingPool</a:t>
            </a:r>
            <a:r>
              <a:rPr lang="en-US" sz="1400" b="1">
                <a:solidFill>
                  <a:srgbClr val="000080"/>
                </a:solidFill>
                <a:latin typeface="Courier New"/>
              </a:rPr>
              <a:t>(</a:t>
            </a:r>
            <a:r>
              <a:rPr lang="en-US" sz="1400">
                <a:solidFill>
                  <a:srgbClr val="000000"/>
                </a:solidFill>
                <a:latin typeface="Courier New"/>
              </a:rPr>
              <a:t>processes</a:t>
            </a:r>
            <a:r>
              <a:rPr lang="en-US" sz="1400" b="1">
                <a:solidFill>
                  <a:srgbClr val="000080"/>
                </a:solidFill>
                <a:latin typeface="Courier New"/>
              </a:rPr>
              <a:t>=</a:t>
            </a:r>
            <a:r>
              <a:rPr lang="en-US" sz="1400">
                <a:solidFill>
                  <a:srgbClr val="FF0000"/>
                </a:solidFill>
                <a:latin typeface="Courier New"/>
              </a:rPr>
              <a:t>10</a:t>
            </a:r>
            <a:r>
              <a:rPr lang="en-US" sz="1400" b="1">
                <a:solidFill>
                  <a:srgbClr val="000080"/>
                </a:solidFill>
                <a:latin typeface="Courier New"/>
              </a:rPr>
              <a:t>)</a:t>
            </a:r>
            <a:endParaRPr lang="en-US" sz="14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Kafka</a:t>
            </a:r>
            <a:r>
              <a:rPr lang="ru-RU">
                <a:solidFill>
                  <a:srgbClr val="002060"/>
                </a:solidFill>
                <a:latin typeface="+mn-lt"/>
                <a:cs typeface="Times New Roman"/>
              </a:rPr>
              <a:t>: код консюмера</a:t>
            </a:r>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spcBef>
                <a:spcPts val="0"/>
              </a:spcBef>
              <a:buNone/>
              <a:defRPr/>
            </a:pPr>
            <a:r>
              <a:rPr lang="en-US" sz="1400" b="1">
                <a:solidFill>
                  <a:srgbClr val="0000FF"/>
                </a:solidFill>
                <a:latin typeface="Courier New"/>
              </a:rPr>
              <a:t>def</a:t>
            </a:r>
            <a:r>
              <a:rPr lang="en-US" sz="1400">
                <a:solidFill>
                  <a:srgbClr val="000000"/>
                </a:solidFill>
                <a:latin typeface="Courier New"/>
              </a:rPr>
              <a:t> </a:t>
            </a:r>
            <a:r>
              <a:rPr lang="en-US" sz="1400">
                <a:solidFill>
                  <a:srgbClr val="FF00FF"/>
                </a:solidFill>
                <a:latin typeface="Courier New"/>
              </a:rPr>
              <a:t>handle_pool_cache_excess</a:t>
            </a:r>
            <a:r>
              <a:rPr lang="en-US" sz="1400" b="1">
                <a:solidFill>
                  <a:srgbClr val="000080"/>
                </a:solidFill>
                <a:latin typeface="Courier New"/>
              </a:rPr>
              <a:t>(</a:t>
            </a:r>
            <a:r>
              <a:rPr lang="en-US" sz="1400">
                <a:solidFill>
                  <a:srgbClr val="000000"/>
                </a:solidFill>
                <a:latin typeface="Courier New"/>
              </a:rPr>
              <a:t>self</a:t>
            </a:r>
            <a:r>
              <a:rPr lang="en-US" sz="1400" b="1">
                <a:solidFill>
                  <a:srgbClr val="000080"/>
                </a:solidFill>
                <a:latin typeface="Courier New"/>
              </a:rPr>
              <a:t>):</a:t>
            </a:r>
            <a:r>
              <a:rPr lang="en-US" sz="1400">
                <a:solidFill>
                  <a:srgbClr val="000000"/>
                </a:solidFill>
                <a:latin typeface="Courier New"/>
              </a:rPr>
              <a:t> </a:t>
            </a:r>
            <a:endParaRPr/>
          </a:p>
          <a:p>
            <a:pPr>
              <a:spcBef>
                <a:spcPts val="0"/>
              </a:spcBef>
              <a:buNone/>
              <a:defRPr/>
            </a:pPr>
            <a:r>
              <a:rPr lang="en-US" sz="1400" b="1">
                <a:solidFill>
                  <a:srgbClr val="000000"/>
                </a:solidFill>
                <a:latin typeface="Courier New"/>
              </a:rPr>
              <a:t>    </a:t>
            </a:r>
            <a:r>
              <a:rPr lang="en-US" sz="1400" b="1">
                <a:solidFill>
                  <a:srgbClr val="0000FF"/>
                </a:solidFill>
                <a:latin typeface="Courier New"/>
              </a:rPr>
              <a:t>while</a:t>
            </a:r>
            <a:r>
              <a:rPr lang="en-US" sz="1400">
                <a:solidFill>
                  <a:srgbClr val="000000"/>
                </a:solidFill>
                <a:latin typeface="Courier New"/>
              </a:rPr>
              <a:t> self</a:t>
            </a:r>
            <a:r>
              <a:rPr lang="en-US" sz="1400" b="1">
                <a:solidFill>
                  <a:srgbClr val="000080"/>
                </a:solidFill>
                <a:latin typeface="Courier New"/>
              </a:rPr>
              <a:t>.</a:t>
            </a:r>
            <a:r>
              <a:rPr lang="en-US" sz="1400">
                <a:solidFill>
                  <a:srgbClr val="000000"/>
                </a:solidFill>
                <a:latin typeface="Courier New"/>
              </a:rPr>
              <a:t>pool</a:t>
            </a:r>
            <a:r>
              <a:rPr lang="en-US" sz="1400" b="1">
                <a:solidFill>
                  <a:srgbClr val="000080"/>
                </a:solidFill>
                <a:latin typeface="Courier New"/>
              </a:rPr>
              <a:t>.</a:t>
            </a:r>
            <a:r>
              <a:rPr lang="en-US" sz="1400">
                <a:solidFill>
                  <a:srgbClr val="000000"/>
                </a:solidFill>
                <a:latin typeface="Courier New"/>
              </a:rPr>
              <a:t>get_pool_cache_size</a:t>
            </a:r>
            <a:r>
              <a:rPr lang="en-US" sz="1400" b="1">
                <a:solidFill>
                  <a:srgbClr val="000080"/>
                </a:solidFill>
                <a:latin typeface="Courier New"/>
              </a:rPr>
              <a:t>()</a:t>
            </a:r>
            <a:r>
              <a:rPr lang="en-US" sz="1400">
                <a:solidFill>
                  <a:srgbClr val="000000"/>
                </a:solidFill>
                <a:latin typeface="Courier New"/>
              </a:rPr>
              <a:t> </a:t>
            </a:r>
            <a:r>
              <a:rPr lang="en-US" sz="1400" b="1">
                <a:solidFill>
                  <a:srgbClr val="000080"/>
                </a:solidFill>
                <a:latin typeface="Courier New"/>
              </a:rPr>
              <a:t>&gt;=</a:t>
            </a:r>
            <a:r>
              <a:rPr lang="en-US" sz="1400">
                <a:solidFill>
                  <a:srgbClr val="000000"/>
                </a:solidFill>
                <a:latin typeface="Courier New"/>
              </a:rPr>
              <a:t> self</a:t>
            </a:r>
            <a:r>
              <a:rPr lang="en-US" sz="1400" b="1">
                <a:solidFill>
                  <a:srgbClr val="000080"/>
                </a:solidFill>
                <a:latin typeface="Courier New"/>
              </a:rPr>
              <a:t>.</a:t>
            </a:r>
            <a:r>
              <a:rPr lang="en-US" sz="1400">
                <a:solidFill>
                  <a:srgbClr val="000000"/>
                </a:solidFill>
                <a:latin typeface="Courier New"/>
              </a:rPr>
              <a:t>pool_cache_limit</a:t>
            </a:r>
            <a:r>
              <a:rPr lang="en-US" sz="1400" b="1">
                <a:solidFill>
                  <a:srgbClr val="000080"/>
                </a:solidFill>
                <a:latin typeface="Courier New"/>
              </a:rPr>
              <a:t>:</a:t>
            </a:r>
            <a:r>
              <a:rPr lang="en-US" sz="1400">
                <a:solidFill>
                  <a:srgbClr val="000000"/>
                </a:solidFill>
                <a:latin typeface="Courier New"/>
              </a:rPr>
              <a:t> </a:t>
            </a:r>
            <a:endParaRPr/>
          </a:p>
          <a:p>
            <a:pPr>
              <a:spcBef>
                <a:spcPts val="0"/>
              </a:spcBef>
              <a:buNone/>
              <a:defRPr/>
            </a:pPr>
            <a:r>
              <a:rPr lang="en-US" sz="1400">
                <a:solidFill>
                  <a:srgbClr val="000000"/>
                </a:solidFill>
                <a:latin typeface="Courier New"/>
              </a:rPr>
              <a:t>        </a:t>
            </a:r>
            <a:r>
              <a:rPr lang="en-US" sz="1400">
                <a:solidFill>
                  <a:srgbClr val="008000"/>
                </a:solidFill>
                <a:latin typeface="Courier New"/>
              </a:rPr>
              <a:t># </a:t>
            </a:r>
            <a:r>
              <a:rPr lang="ru-RU" sz="1400">
                <a:solidFill>
                  <a:srgbClr val="008000"/>
                </a:solidFill>
                <a:latin typeface="Courier New"/>
              </a:rPr>
              <a:t>Здесь можно предусмотреть </a:t>
            </a:r>
            <a:r>
              <a:rPr lang="en-US" sz="1400">
                <a:solidFill>
                  <a:srgbClr val="008000"/>
                </a:solidFill>
                <a:latin typeface="Courier New"/>
              </a:rPr>
              <a:t>sleep</a:t>
            </a:r>
            <a:r>
              <a:rPr lang="en-US" sz="1400">
                <a:solidFill>
                  <a:srgbClr val="000000"/>
                </a:solidFill>
                <a:latin typeface="Courier New"/>
              </a:rPr>
              <a:t> </a:t>
            </a:r>
            <a:endParaRPr/>
          </a:p>
          <a:p>
            <a:pPr>
              <a:spcBef>
                <a:spcPts val="0"/>
              </a:spcBef>
              <a:buNone/>
              <a:defRPr/>
            </a:pPr>
            <a:r>
              <a:rPr lang="en-US" sz="1400" b="1">
                <a:solidFill>
                  <a:srgbClr val="000000"/>
                </a:solidFill>
                <a:latin typeface="Courier New"/>
              </a:rPr>
              <a:t>        </a:t>
            </a:r>
            <a:r>
              <a:rPr lang="en-US" sz="1400" b="1">
                <a:solidFill>
                  <a:srgbClr val="0000FF"/>
                </a:solidFill>
                <a:latin typeface="Courier New"/>
              </a:rPr>
              <a:t>pass</a:t>
            </a:r>
            <a:r>
              <a:rPr lang="en-US" sz="1400">
                <a:solidFill>
                  <a:srgbClr val="000000"/>
                </a:solidFill>
                <a:latin typeface="Courier New"/>
              </a:rPr>
              <a:t> </a:t>
            </a:r>
            <a:endParaRPr/>
          </a:p>
          <a:p>
            <a:pPr>
              <a:spcBef>
                <a:spcPts val="0"/>
              </a:spcBef>
              <a:buNone/>
              <a:defRPr/>
            </a:pPr>
            <a:endParaRPr lang="en-US" sz="1400" b="1">
              <a:solidFill>
                <a:srgbClr val="000000"/>
              </a:solidFill>
              <a:latin typeface="Courier New"/>
            </a:endParaRPr>
          </a:p>
          <a:p>
            <a:pPr>
              <a:spcBef>
                <a:spcPts val="0"/>
              </a:spcBef>
              <a:buNone/>
              <a:defRPr/>
            </a:pPr>
            <a:r>
              <a:rPr lang="en-US" sz="1400" b="1">
                <a:solidFill>
                  <a:srgbClr val="0000FF"/>
                </a:solidFill>
                <a:latin typeface="Courier New"/>
              </a:rPr>
              <a:t>def</a:t>
            </a:r>
            <a:r>
              <a:rPr lang="en-US" sz="1400">
                <a:solidFill>
                  <a:srgbClr val="000000"/>
                </a:solidFill>
                <a:latin typeface="Courier New"/>
              </a:rPr>
              <a:t> </a:t>
            </a:r>
            <a:r>
              <a:rPr lang="en-US" sz="1400">
                <a:solidFill>
                  <a:srgbClr val="FF00FF"/>
                </a:solidFill>
                <a:latin typeface="Courier New"/>
              </a:rPr>
              <a:t>main_loop</a:t>
            </a:r>
            <a:r>
              <a:rPr lang="en-US" sz="1400" b="1">
                <a:solidFill>
                  <a:srgbClr val="000080"/>
                </a:solidFill>
                <a:latin typeface="Courier New"/>
              </a:rPr>
              <a:t>(</a:t>
            </a:r>
            <a:r>
              <a:rPr lang="en-US" sz="1400">
                <a:solidFill>
                  <a:srgbClr val="000000"/>
                </a:solidFill>
                <a:latin typeface="Courier New"/>
              </a:rPr>
              <a:t>self</a:t>
            </a:r>
            <a:r>
              <a:rPr lang="en-US" sz="1400" b="1">
                <a:solidFill>
                  <a:srgbClr val="000080"/>
                </a:solidFill>
                <a:latin typeface="Courier New"/>
              </a:rPr>
              <a:t>):</a:t>
            </a:r>
            <a:r>
              <a:rPr lang="en-US" sz="1400">
                <a:solidFill>
                  <a:srgbClr val="000000"/>
                </a:solidFill>
                <a:latin typeface="Courier New"/>
              </a:rPr>
              <a:t> </a:t>
            </a:r>
            <a:endParaRPr/>
          </a:p>
          <a:p>
            <a:pPr>
              <a:spcBef>
                <a:spcPts val="0"/>
              </a:spcBef>
              <a:buNone/>
              <a:defRPr/>
            </a:pPr>
            <a:r>
              <a:rPr lang="en-US" sz="1400" b="1">
                <a:solidFill>
                  <a:srgbClr val="000000"/>
                </a:solidFill>
                <a:latin typeface="Courier New"/>
              </a:rPr>
              <a:t>    </a:t>
            </a:r>
            <a:r>
              <a:rPr lang="en-US" sz="1400" b="1">
                <a:solidFill>
                  <a:srgbClr val="0000FF"/>
                </a:solidFill>
                <a:latin typeface="Courier New"/>
              </a:rPr>
              <a:t>while</a:t>
            </a:r>
            <a:r>
              <a:rPr lang="en-US" sz="1400">
                <a:solidFill>
                  <a:srgbClr val="000000"/>
                </a:solidFill>
                <a:latin typeface="Courier New"/>
              </a:rPr>
              <a:t> </a:t>
            </a:r>
            <a:r>
              <a:rPr lang="en-US" sz="1400" b="1">
                <a:solidFill>
                  <a:srgbClr val="0000FF"/>
                </a:solidFill>
                <a:latin typeface="Courier New"/>
              </a:rPr>
              <a:t>not</a:t>
            </a:r>
            <a:r>
              <a:rPr lang="en-US" sz="1400">
                <a:solidFill>
                  <a:srgbClr val="000000"/>
                </a:solidFill>
                <a:latin typeface="Courier New"/>
              </a:rPr>
              <a:t> self</a:t>
            </a:r>
            <a:r>
              <a:rPr lang="en-US" sz="1400" b="1">
                <a:solidFill>
                  <a:srgbClr val="000080"/>
                </a:solidFill>
                <a:latin typeface="Courier New"/>
              </a:rPr>
              <a:t>.</a:t>
            </a:r>
            <a:r>
              <a:rPr lang="en-US" sz="1400">
                <a:solidFill>
                  <a:srgbClr val="000000"/>
                </a:solidFill>
                <a:latin typeface="Courier New"/>
              </a:rPr>
              <a:t>stop_processing</a:t>
            </a:r>
            <a:r>
              <a:rPr lang="en-US" sz="1400" b="1">
                <a:solidFill>
                  <a:srgbClr val="000080"/>
                </a:solidFill>
                <a:latin typeface="Courier New"/>
              </a:rPr>
              <a:t>:</a:t>
            </a:r>
            <a:r>
              <a:rPr lang="en-US" sz="1400">
                <a:solidFill>
                  <a:srgbClr val="000000"/>
                </a:solidFill>
                <a:latin typeface="Courier New"/>
              </a:rPr>
              <a:t> </a:t>
            </a:r>
            <a:endParaRPr/>
          </a:p>
          <a:p>
            <a:pPr>
              <a:spcBef>
                <a:spcPts val="0"/>
              </a:spcBef>
              <a:buNone/>
              <a:defRPr/>
            </a:pPr>
            <a:r>
              <a:rPr lang="en-US" sz="1400" b="1">
                <a:solidFill>
                  <a:srgbClr val="000000"/>
                </a:solidFill>
                <a:latin typeface="Courier New"/>
              </a:rPr>
              <a:t>        </a:t>
            </a:r>
            <a:r>
              <a:rPr lang="en-US" sz="1400" b="1">
                <a:solidFill>
                  <a:srgbClr val="0000FF"/>
                </a:solidFill>
                <a:latin typeface="Courier New"/>
              </a:rPr>
              <a:t>for</a:t>
            </a:r>
            <a:r>
              <a:rPr lang="en-US" sz="1400">
                <a:solidFill>
                  <a:srgbClr val="000000"/>
                </a:solidFill>
                <a:latin typeface="Courier New"/>
              </a:rPr>
              <a:t> msg </a:t>
            </a:r>
            <a:r>
              <a:rPr lang="en-US" sz="1400" b="1">
                <a:solidFill>
                  <a:srgbClr val="0000FF"/>
                </a:solidFill>
                <a:latin typeface="Courier New"/>
              </a:rPr>
              <a:t>in</a:t>
            </a:r>
            <a:r>
              <a:rPr lang="en-US" sz="1400">
                <a:solidFill>
                  <a:srgbClr val="000000"/>
                </a:solidFill>
                <a:latin typeface="Courier New"/>
              </a:rPr>
              <a:t> self</a:t>
            </a:r>
            <a:r>
              <a:rPr lang="en-US" sz="1400" b="1">
                <a:solidFill>
                  <a:srgbClr val="000080"/>
                </a:solidFill>
                <a:latin typeface="Courier New"/>
              </a:rPr>
              <a:t>.</a:t>
            </a:r>
            <a:r>
              <a:rPr lang="en-US" sz="1400">
                <a:solidFill>
                  <a:srgbClr val="000000"/>
                </a:solidFill>
                <a:latin typeface="Courier New"/>
              </a:rPr>
              <a:t>consumer</a:t>
            </a:r>
            <a:r>
              <a:rPr lang="en-US" sz="1400" b="1">
                <a:solidFill>
                  <a:srgbClr val="000080"/>
                </a:solidFill>
                <a:latin typeface="Courier New"/>
              </a:rPr>
              <a:t>:</a:t>
            </a:r>
            <a:r>
              <a:rPr lang="en-US" sz="1400">
                <a:solidFill>
                  <a:srgbClr val="000000"/>
                </a:solidFill>
                <a:latin typeface="Courier New"/>
              </a:rPr>
              <a:t> </a:t>
            </a:r>
            <a:endParaRPr/>
          </a:p>
          <a:p>
            <a:pPr>
              <a:spcBef>
                <a:spcPts val="0"/>
              </a:spcBef>
              <a:buNone/>
              <a:defRPr/>
            </a:pPr>
            <a:r>
              <a:rPr lang="en-US" sz="1400" b="1">
                <a:solidFill>
                  <a:srgbClr val="000000"/>
                </a:solidFill>
                <a:latin typeface="Courier New"/>
              </a:rPr>
              <a:t>            </a:t>
            </a:r>
            <a:r>
              <a:rPr lang="en-US" sz="1400" b="1">
                <a:solidFill>
                  <a:srgbClr val="0000FF"/>
                </a:solidFill>
                <a:latin typeface="Courier New"/>
              </a:rPr>
              <a:t>if</a:t>
            </a:r>
            <a:r>
              <a:rPr lang="en-US" sz="1400">
                <a:solidFill>
                  <a:srgbClr val="000000"/>
                </a:solidFill>
                <a:latin typeface="Courier New"/>
              </a:rPr>
              <a:t> self</a:t>
            </a:r>
            <a:r>
              <a:rPr lang="en-US" sz="1400" b="1">
                <a:solidFill>
                  <a:srgbClr val="000080"/>
                </a:solidFill>
                <a:latin typeface="Courier New"/>
              </a:rPr>
              <a:t>.</a:t>
            </a:r>
            <a:r>
              <a:rPr lang="en-US" sz="1400">
                <a:solidFill>
                  <a:srgbClr val="000000"/>
                </a:solidFill>
                <a:latin typeface="Courier New"/>
              </a:rPr>
              <a:t>stop_processing</a:t>
            </a:r>
            <a:r>
              <a:rPr lang="en-US" sz="1400" b="1">
                <a:solidFill>
                  <a:srgbClr val="000080"/>
                </a:solidFill>
                <a:latin typeface="Courier New"/>
              </a:rPr>
              <a:t>:</a:t>
            </a:r>
            <a:r>
              <a:rPr lang="en-US" sz="1400">
                <a:solidFill>
                  <a:srgbClr val="000000"/>
                </a:solidFill>
                <a:latin typeface="Courier New"/>
              </a:rPr>
              <a:t> </a:t>
            </a:r>
            <a:endParaRPr/>
          </a:p>
          <a:p>
            <a:pPr>
              <a:spcBef>
                <a:spcPts val="0"/>
              </a:spcBef>
              <a:buNone/>
              <a:defRPr/>
            </a:pPr>
            <a:r>
              <a:rPr lang="en-US" sz="1400" b="1">
                <a:solidFill>
                  <a:srgbClr val="000000"/>
                </a:solidFill>
                <a:latin typeface="Courier New"/>
              </a:rPr>
              <a:t>                </a:t>
            </a:r>
            <a:r>
              <a:rPr lang="en-US" sz="1400" b="1">
                <a:solidFill>
                  <a:srgbClr val="0000FF"/>
                </a:solidFill>
                <a:latin typeface="Courier New"/>
              </a:rPr>
              <a:t>break</a:t>
            </a:r>
            <a:r>
              <a:rPr lang="en-US" sz="1400">
                <a:solidFill>
                  <a:srgbClr val="000000"/>
                </a:solidFill>
                <a:latin typeface="Courier New"/>
              </a:rPr>
              <a:t> </a:t>
            </a:r>
            <a:endParaRPr/>
          </a:p>
          <a:p>
            <a:pPr>
              <a:spcBef>
                <a:spcPts val="0"/>
              </a:spcBef>
              <a:buNone/>
              <a:defRPr/>
            </a:pPr>
            <a:r>
              <a:rPr lang="en-US" sz="1400" b="1">
                <a:solidFill>
                  <a:srgbClr val="000000"/>
                </a:solidFill>
                <a:latin typeface="Courier New"/>
              </a:rPr>
              <a:t>            </a:t>
            </a:r>
            <a:r>
              <a:rPr lang="en-US" sz="1400" b="1">
                <a:solidFill>
                  <a:srgbClr val="0000FF"/>
                </a:solidFill>
                <a:latin typeface="Courier New"/>
              </a:rPr>
              <a:t>try</a:t>
            </a:r>
            <a:r>
              <a:rPr lang="en-US" sz="1400" b="1">
                <a:solidFill>
                  <a:srgbClr val="000080"/>
                </a:solidFill>
                <a:latin typeface="Courier New"/>
              </a:rPr>
              <a:t>:</a:t>
            </a:r>
            <a:r>
              <a:rPr lang="en-US" sz="1400">
                <a:solidFill>
                  <a:srgbClr val="000000"/>
                </a:solidFill>
                <a:latin typeface="Courier New"/>
              </a:rPr>
              <a:t> </a:t>
            </a:r>
            <a:endParaRPr/>
          </a:p>
          <a:p>
            <a:pPr>
              <a:spcBef>
                <a:spcPts val="0"/>
              </a:spcBef>
              <a:buNone/>
              <a:defRPr/>
            </a:pPr>
            <a:r>
              <a:rPr lang="en-US" sz="1400">
                <a:solidFill>
                  <a:srgbClr val="000000"/>
                </a:solidFill>
                <a:latin typeface="Courier New"/>
              </a:rPr>
              <a:t>                </a:t>
            </a:r>
            <a:r>
              <a:rPr lang="en-US" sz="1400">
                <a:solidFill>
                  <a:srgbClr val="000000"/>
                </a:solidFill>
                <a:latin typeface="Courier New"/>
              </a:rPr>
              <a:t>self</a:t>
            </a:r>
            <a:r>
              <a:rPr lang="en-US" sz="1400" b="1">
                <a:solidFill>
                  <a:srgbClr val="000080"/>
                </a:solidFill>
                <a:latin typeface="Courier New"/>
              </a:rPr>
              <a:t>.</a:t>
            </a:r>
            <a:r>
              <a:rPr lang="en-US" sz="1400">
                <a:solidFill>
                  <a:srgbClr val="000000"/>
                </a:solidFill>
                <a:latin typeface="Courier New"/>
              </a:rPr>
              <a:t>handle_pool_cache_excess</a:t>
            </a:r>
            <a:r>
              <a:rPr lang="en-US" sz="1400" b="1">
                <a:solidFill>
                  <a:srgbClr val="000080"/>
                </a:solidFill>
                <a:latin typeface="Courier New"/>
              </a:rPr>
              <a:t>()</a:t>
            </a:r>
            <a:r>
              <a:rPr lang="en-US" sz="1400">
                <a:solidFill>
                  <a:srgbClr val="000000"/>
                </a:solidFill>
                <a:latin typeface="Courier New"/>
              </a:rPr>
              <a:t> </a:t>
            </a:r>
            <a:endParaRPr/>
          </a:p>
          <a:p>
            <a:pPr>
              <a:spcBef>
                <a:spcPts val="0"/>
              </a:spcBef>
              <a:buNone/>
              <a:defRPr/>
            </a:pPr>
            <a:r>
              <a:rPr lang="en-US" sz="1400">
                <a:solidFill>
                  <a:srgbClr val="000000"/>
                </a:solidFill>
                <a:latin typeface="Courier New"/>
              </a:rPr>
              <a:t>                </a:t>
            </a:r>
            <a:r>
              <a:rPr lang="en-US" sz="1400">
                <a:solidFill>
                  <a:srgbClr val="000000"/>
                </a:solidFill>
                <a:latin typeface="Courier New"/>
              </a:rPr>
              <a:t>self</a:t>
            </a:r>
            <a:r>
              <a:rPr lang="en-US" sz="1400" b="1">
                <a:solidFill>
                  <a:srgbClr val="000080"/>
                </a:solidFill>
                <a:latin typeface="Courier New"/>
              </a:rPr>
              <a:t>.</a:t>
            </a:r>
            <a:r>
              <a:rPr lang="en-US" sz="1400">
                <a:solidFill>
                  <a:srgbClr val="000000"/>
                </a:solidFill>
                <a:latin typeface="Courier New"/>
              </a:rPr>
              <a:t>consumer</a:t>
            </a:r>
            <a:r>
              <a:rPr lang="en-US" sz="1400" b="1">
                <a:solidFill>
                  <a:srgbClr val="000080"/>
                </a:solidFill>
                <a:latin typeface="Courier New"/>
              </a:rPr>
              <a:t>.</a:t>
            </a:r>
            <a:r>
              <a:rPr lang="en-US" sz="1400">
                <a:solidFill>
                  <a:srgbClr val="000000"/>
                </a:solidFill>
                <a:latin typeface="Courier New"/>
              </a:rPr>
              <a:t>commit</a:t>
            </a:r>
            <a:r>
              <a:rPr lang="en-US" sz="1400" b="1">
                <a:solidFill>
                  <a:srgbClr val="000080"/>
                </a:solidFill>
                <a:latin typeface="Courier New"/>
              </a:rPr>
              <a:t>()</a:t>
            </a:r>
            <a:r>
              <a:rPr lang="en-US" sz="1400">
                <a:solidFill>
                  <a:srgbClr val="000000"/>
                </a:solidFill>
                <a:latin typeface="Courier New"/>
              </a:rPr>
              <a:t> </a:t>
            </a:r>
            <a:endParaRPr/>
          </a:p>
          <a:p>
            <a:pPr>
              <a:spcBef>
                <a:spcPts val="0"/>
              </a:spcBef>
              <a:buNone/>
              <a:defRPr/>
            </a:pPr>
            <a:r>
              <a:rPr lang="en-US" sz="1400" b="1">
                <a:solidFill>
                  <a:srgbClr val="000000"/>
                </a:solidFill>
                <a:latin typeface="Courier New"/>
              </a:rPr>
              <a:t>            </a:t>
            </a:r>
            <a:r>
              <a:rPr lang="en-US" sz="1400" b="1">
                <a:solidFill>
                  <a:srgbClr val="0000FF"/>
                </a:solidFill>
                <a:latin typeface="Courier New"/>
              </a:rPr>
              <a:t>except</a:t>
            </a:r>
            <a:r>
              <a:rPr lang="en-US" sz="1400">
                <a:solidFill>
                  <a:srgbClr val="000000"/>
                </a:solidFill>
                <a:latin typeface="Courier New"/>
              </a:rPr>
              <a:t> kafka_errors</a:t>
            </a:r>
            <a:r>
              <a:rPr lang="en-US" sz="1400" b="1">
                <a:solidFill>
                  <a:srgbClr val="000080"/>
                </a:solidFill>
                <a:latin typeface="Courier New"/>
              </a:rPr>
              <a:t>.</a:t>
            </a:r>
            <a:r>
              <a:rPr lang="en-US" sz="1400">
                <a:solidFill>
                  <a:srgbClr val="000000"/>
                </a:solidFill>
                <a:latin typeface="Courier New"/>
              </a:rPr>
              <a:t>CommitFailedError</a:t>
            </a:r>
            <a:r>
              <a:rPr lang="en-US" sz="1400" b="1">
                <a:solidFill>
                  <a:srgbClr val="000080"/>
                </a:solidFill>
                <a:latin typeface="Courier New"/>
              </a:rPr>
              <a:t>:</a:t>
            </a:r>
            <a:r>
              <a:rPr lang="en-US" sz="1400">
                <a:solidFill>
                  <a:srgbClr val="000000"/>
                </a:solidFill>
                <a:latin typeface="Courier New"/>
              </a:rPr>
              <a:t> </a:t>
            </a:r>
            <a:endParaRPr/>
          </a:p>
          <a:p>
            <a:pPr>
              <a:spcBef>
                <a:spcPts val="0"/>
              </a:spcBef>
              <a:buNone/>
              <a:defRPr/>
            </a:pPr>
            <a:r>
              <a:rPr lang="en-US" sz="1400">
                <a:solidFill>
                  <a:srgbClr val="000000"/>
                </a:solidFill>
                <a:latin typeface="Courier New"/>
              </a:rPr>
              <a:t>                </a:t>
            </a:r>
            <a:r>
              <a:rPr lang="en-US" sz="1400">
                <a:solidFill>
                  <a:srgbClr val="008000"/>
                </a:solidFill>
                <a:latin typeface="Courier New"/>
              </a:rPr>
              <a:t># </a:t>
            </a:r>
            <a:r>
              <a:rPr lang="ru-RU" sz="1400">
                <a:solidFill>
                  <a:srgbClr val="008000"/>
                </a:solidFill>
                <a:latin typeface="Courier New"/>
              </a:rPr>
              <a:t>Отлавливаем редкий, но возможный случай исключения при ребалансе</a:t>
            </a:r>
            <a:r>
              <a:rPr lang="ru-RU" sz="1400">
                <a:solidFill>
                  <a:srgbClr val="000000"/>
                </a:solidFill>
                <a:latin typeface="Courier New"/>
              </a:rPr>
              <a:t> </a:t>
            </a:r>
            <a:endParaRPr lang="en-US" sz="1400">
              <a:solidFill>
                <a:srgbClr val="000000"/>
              </a:solidFill>
              <a:latin typeface="Courier New"/>
            </a:endParaRPr>
          </a:p>
          <a:p>
            <a:pPr>
              <a:spcBef>
                <a:spcPts val="0"/>
              </a:spcBef>
              <a:buNone/>
              <a:defRPr/>
            </a:pPr>
            <a:r>
              <a:rPr lang="en-US" sz="1400" b="1">
                <a:solidFill>
                  <a:srgbClr val="000000"/>
                </a:solidFill>
                <a:latin typeface="Courier New"/>
              </a:rPr>
              <a:t>                </a:t>
            </a:r>
            <a:r>
              <a:rPr lang="en-US" sz="1400" b="1">
                <a:solidFill>
                  <a:srgbClr val="0000FF"/>
                </a:solidFill>
                <a:latin typeface="Courier New"/>
              </a:rPr>
              <a:t>continue</a:t>
            </a:r>
            <a:r>
              <a:rPr lang="en-US" sz="1400">
                <a:solidFill>
                  <a:srgbClr val="000000"/>
                </a:solidFill>
                <a:latin typeface="Courier New"/>
              </a:rPr>
              <a:t> </a:t>
            </a:r>
            <a:endParaRPr/>
          </a:p>
          <a:p>
            <a:pPr>
              <a:spcBef>
                <a:spcPts val="0"/>
              </a:spcBef>
              <a:buNone/>
              <a:defRPr/>
            </a:pPr>
            <a:r>
              <a:rPr lang="en-US" sz="1400">
                <a:solidFill>
                  <a:srgbClr val="000000"/>
                </a:solidFill>
                <a:latin typeface="Courier New"/>
              </a:rPr>
              <a:t>            </a:t>
            </a:r>
            <a:r>
              <a:rPr lang="en-US" sz="1400">
                <a:solidFill>
                  <a:srgbClr val="000000"/>
                </a:solidFill>
                <a:latin typeface="Courier New"/>
              </a:rPr>
              <a:t>self</a:t>
            </a:r>
            <a:r>
              <a:rPr lang="en-US" sz="1400" b="1">
                <a:solidFill>
                  <a:srgbClr val="000080"/>
                </a:solidFill>
                <a:latin typeface="Courier New"/>
              </a:rPr>
              <a:t>.</a:t>
            </a:r>
            <a:r>
              <a:rPr lang="en-US" sz="1400">
                <a:solidFill>
                  <a:srgbClr val="000000"/>
                </a:solidFill>
                <a:latin typeface="Courier New"/>
              </a:rPr>
              <a:t>pool</a:t>
            </a:r>
            <a:r>
              <a:rPr lang="en-US" sz="1400" b="1">
                <a:solidFill>
                  <a:srgbClr val="000080"/>
                </a:solidFill>
                <a:latin typeface="Courier New"/>
              </a:rPr>
              <a:t>.</a:t>
            </a:r>
            <a:r>
              <a:rPr lang="en-US" sz="1400">
                <a:solidFill>
                  <a:srgbClr val="000000"/>
                </a:solidFill>
                <a:latin typeface="Courier New"/>
              </a:rPr>
              <a:t>apply_async</a:t>
            </a:r>
            <a:r>
              <a:rPr lang="en-US" sz="1400" b="1">
                <a:solidFill>
                  <a:srgbClr val="000080"/>
                </a:solidFill>
                <a:latin typeface="Courier New"/>
              </a:rPr>
              <a:t>(</a:t>
            </a:r>
            <a:r>
              <a:rPr lang="en-US" sz="1400">
                <a:solidFill>
                  <a:srgbClr val="000000"/>
                </a:solidFill>
                <a:latin typeface="Courier New"/>
              </a:rPr>
              <a:t>self</a:t>
            </a:r>
            <a:r>
              <a:rPr lang="en-US" sz="1400" b="1">
                <a:solidFill>
                  <a:srgbClr val="000080"/>
                </a:solidFill>
                <a:latin typeface="Courier New"/>
              </a:rPr>
              <a:t>.</a:t>
            </a:r>
            <a:r>
              <a:rPr lang="en-US" sz="1400">
                <a:solidFill>
                  <a:srgbClr val="000000"/>
                </a:solidFill>
                <a:latin typeface="Courier New"/>
              </a:rPr>
              <a:t>proc_fun</a:t>
            </a:r>
            <a:r>
              <a:rPr lang="en-US" sz="1400" b="1">
                <a:solidFill>
                  <a:srgbClr val="000080"/>
                </a:solidFill>
                <a:latin typeface="Courier New"/>
              </a:rPr>
              <a:t>,</a:t>
            </a:r>
            <a:r>
              <a:rPr lang="en-US" sz="1400">
                <a:solidFill>
                  <a:srgbClr val="000000"/>
                </a:solidFill>
                <a:latin typeface="Courier New"/>
              </a:rPr>
              <a:t> </a:t>
            </a:r>
            <a:r>
              <a:rPr lang="en-US" sz="1400" b="1">
                <a:solidFill>
                  <a:srgbClr val="000080"/>
                </a:solidFill>
                <a:latin typeface="Courier New"/>
              </a:rPr>
              <a:t>(</a:t>
            </a:r>
            <a:r>
              <a:rPr lang="en-US" sz="1400">
                <a:solidFill>
                  <a:srgbClr val="000000"/>
                </a:solidFill>
                <a:latin typeface="Courier New"/>
              </a:rPr>
              <a:t>msg</a:t>
            </a:r>
            <a:r>
              <a:rPr lang="en-US" sz="1400" b="1">
                <a:solidFill>
                  <a:srgbClr val="000080"/>
                </a:solidFill>
                <a:latin typeface="Courier New"/>
              </a:rPr>
              <a:t>,))</a:t>
            </a:r>
            <a:r>
              <a:rPr lang="en-US" sz="1400">
                <a:solidFill>
                  <a:srgbClr val="000000"/>
                </a:solidFill>
                <a:latin typeface="Courier New"/>
              </a:rPr>
              <a:t> </a:t>
            </a:r>
            <a:endParaRPr/>
          </a:p>
          <a:p>
            <a:pPr>
              <a:spcBef>
                <a:spcPts val="0"/>
              </a:spcBef>
              <a:buNone/>
              <a:defRPr/>
            </a:pPr>
            <a:endParaRPr lang="en-US" sz="1400" b="1">
              <a:solidFill>
                <a:srgbClr val="000000"/>
              </a:solidFill>
              <a:latin typeface="Courier New"/>
            </a:endParaRPr>
          </a:p>
          <a:p>
            <a:pPr>
              <a:spcBef>
                <a:spcPts val="0"/>
              </a:spcBef>
              <a:buNone/>
              <a:defRPr/>
            </a:pPr>
            <a:r>
              <a:rPr lang="en-US" sz="1400" b="1">
                <a:solidFill>
                  <a:srgbClr val="0000FF"/>
                </a:solidFill>
                <a:latin typeface="Courier New"/>
              </a:rPr>
              <a:t>def</a:t>
            </a:r>
            <a:r>
              <a:rPr lang="en-US" sz="1400">
                <a:solidFill>
                  <a:srgbClr val="000000"/>
                </a:solidFill>
                <a:latin typeface="Courier New"/>
              </a:rPr>
              <a:t> </a:t>
            </a:r>
            <a:r>
              <a:rPr lang="en-US" sz="1400">
                <a:solidFill>
                  <a:srgbClr val="FF00FF"/>
                </a:solidFill>
                <a:latin typeface="Courier New"/>
              </a:rPr>
              <a:t>fun</a:t>
            </a:r>
            <a:r>
              <a:rPr lang="en-US" sz="1400" b="1">
                <a:solidFill>
                  <a:srgbClr val="000080"/>
                </a:solidFill>
                <a:latin typeface="Courier New"/>
              </a:rPr>
              <a:t>(*</a:t>
            </a:r>
            <a:r>
              <a:rPr lang="en-US" sz="1400">
                <a:solidFill>
                  <a:srgbClr val="000000"/>
                </a:solidFill>
                <a:latin typeface="Courier New"/>
              </a:rPr>
              <a:t>args</a:t>
            </a:r>
            <a:r>
              <a:rPr lang="en-US" sz="1400" b="1">
                <a:solidFill>
                  <a:srgbClr val="000080"/>
                </a:solidFill>
                <a:latin typeface="Courier New"/>
              </a:rPr>
              <a:t>,</a:t>
            </a:r>
            <a:r>
              <a:rPr lang="en-US" sz="1400">
                <a:solidFill>
                  <a:srgbClr val="000000"/>
                </a:solidFill>
                <a:latin typeface="Courier New"/>
              </a:rPr>
              <a:t> </a:t>
            </a:r>
            <a:r>
              <a:rPr lang="en-US" sz="1400" b="1">
                <a:solidFill>
                  <a:srgbClr val="000080"/>
                </a:solidFill>
                <a:latin typeface="Courier New"/>
              </a:rPr>
              <a:t>**</a:t>
            </a:r>
            <a:r>
              <a:rPr lang="en-US" sz="1400">
                <a:solidFill>
                  <a:srgbClr val="000000"/>
                </a:solidFill>
                <a:latin typeface="Courier New"/>
              </a:rPr>
              <a:t>kwargs</a:t>
            </a:r>
            <a:r>
              <a:rPr lang="en-US" sz="1400" b="1">
                <a:solidFill>
                  <a:srgbClr val="000080"/>
                </a:solidFill>
                <a:latin typeface="Courier New"/>
              </a:rPr>
              <a:t>):</a:t>
            </a:r>
            <a:r>
              <a:rPr lang="en-US" sz="1400">
                <a:solidFill>
                  <a:srgbClr val="000000"/>
                </a:solidFill>
                <a:latin typeface="Courier New"/>
              </a:rPr>
              <a:t> </a:t>
            </a:r>
            <a:endParaRPr/>
          </a:p>
          <a:p>
            <a:pPr>
              <a:spcBef>
                <a:spcPts val="0"/>
              </a:spcBef>
              <a:buNone/>
              <a:defRPr/>
            </a:pPr>
            <a:r>
              <a:rPr lang="en-US" sz="1400" b="1">
                <a:solidFill>
                  <a:srgbClr val="000000"/>
                </a:solidFill>
                <a:latin typeface="Courier New"/>
              </a:rPr>
              <a:t>    </a:t>
            </a:r>
            <a:r>
              <a:rPr lang="en-US" sz="1400" b="1">
                <a:solidFill>
                  <a:srgbClr val="0000FF"/>
                </a:solidFill>
                <a:latin typeface="Courier New"/>
              </a:rPr>
              <a:t>print</a:t>
            </a:r>
            <a:r>
              <a:rPr lang="en-US" sz="1400" b="1">
                <a:solidFill>
                  <a:srgbClr val="000080"/>
                </a:solidFill>
                <a:latin typeface="Courier New"/>
              </a:rPr>
              <a:t>(</a:t>
            </a:r>
            <a:r>
              <a:rPr lang="en-US" sz="1400">
                <a:solidFill>
                  <a:srgbClr val="808080"/>
                </a:solidFill>
                <a:latin typeface="Courier New"/>
              </a:rPr>
              <a:t>f"Received from Kafka: {</a:t>
            </a:r>
            <a:r>
              <a:rPr lang="en-US" sz="1400">
                <a:solidFill>
                  <a:srgbClr val="000000"/>
                </a:solidFill>
                <a:latin typeface="Courier New"/>
              </a:rPr>
              <a:t>args</a:t>
            </a:r>
            <a:r>
              <a:rPr lang="en-US" sz="1400">
                <a:solidFill>
                  <a:srgbClr val="808080"/>
                </a:solidFill>
                <a:latin typeface="Courier New"/>
              </a:rPr>
              <a:t>}"</a:t>
            </a:r>
            <a:r>
              <a:rPr lang="en-US" sz="1400" b="1">
                <a:solidFill>
                  <a:srgbClr val="000080"/>
                </a:solidFill>
                <a:latin typeface="Courier New"/>
              </a:rPr>
              <a:t>)</a:t>
            </a:r>
            <a:r>
              <a:rPr lang="en-US" sz="1400">
                <a:solidFill>
                  <a:srgbClr val="000000"/>
                </a:solidFill>
                <a:latin typeface="Courier New"/>
              </a:rPr>
              <a:t> </a:t>
            </a:r>
            <a:endParaRPr/>
          </a:p>
          <a:p>
            <a:pPr>
              <a:spcBef>
                <a:spcPts val="0"/>
              </a:spcBef>
              <a:buNone/>
              <a:defRPr/>
            </a:pPr>
            <a:r>
              <a:rPr lang="en-US" sz="1400" b="1">
                <a:solidFill>
                  <a:srgbClr val="000000"/>
                </a:solidFill>
                <a:latin typeface="Courier New"/>
              </a:rPr>
              <a:t>    </a:t>
            </a:r>
            <a:r>
              <a:rPr lang="en-US" sz="1400" b="1">
                <a:solidFill>
                  <a:srgbClr val="0000FF"/>
                </a:solidFill>
                <a:latin typeface="Courier New"/>
              </a:rPr>
              <a:t>for</a:t>
            </a:r>
            <a:r>
              <a:rPr lang="en-US" sz="1400">
                <a:solidFill>
                  <a:srgbClr val="000000"/>
                </a:solidFill>
                <a:latin typeface="Courier New"/>
              </a:rPr>
              <a:t> arg </a:t>
            </a:r>
            <a:r>
              <a:rPr lang="en-US" sz="1400" b="1">
                <a:solidFill>
                  <a:srgbClr val="0000FF"/>
                </a:solidFill>
                <a:latin typeface="Courier New"/>
              </a:rPr>
              <a:t>in</a:t>
            </a:r>
            <a:r>
              <a:rPr lang="en-US" sz="1400">
                <a:solidFill>
                  <a:srgbClr val="000000"/>
                </a:solidFill>
                <a:latin typeface="Courier New"/>
              </a:rPr>
              <a:t> args</a:t>
            </a:r>
            <a:r>
              <a:rPr lang="en-US" sz="1400" b="1">
                <a:solidFill>
                  <a:srgbClr val="000080"/>
                </a:solidFill>
                <a:latin typeface="Courier New"/>
              </a:rPr>
              <a:t>:</a:t>
            </a:r>
            <a:r>
              <a:rPr lang="en-US" sz="1400">
                <a:solidFill>
                  <a:srgbClr val="000000"/>
                </a:solidFill>
                <a:latin typeface="Courier New"/>
              </a:rPr>
              <a:t> </a:t>
            </a:r>
            <a:endParaRPr/>
          </a:p>
          <a:p>
            <a:pPr>
              <a:spcBef>
                <a:spcPts val="0"/>
              </a:spcBef>
              <a:buNone/>
              <a:defRPr/>
            </a:pPr>
            <a:r>
              <a:rPr lang="en-US" sz="1400" b="1">
                <a:solidFill>
                  <a:srgbClr val="000000"/>
                </a:solidFill>
                <a:latin typeface="Courier New"/>
              </a:rPr>
              <a:t>        </a:t>
            </a:r>
            <a:r>
              <a:rPr lang="en-US" sz="1400" b="1">
                <a:solidFill>
                  <a:srgbClr val="0000FF"/>
                </a:solidFill>
                <a:latin typeface="Courier New"/>
              </a:rPr>
              <a:t>print</a:t>
            </a:r>
            <a:r>
              <a:rPr lang="en-US" sz="1400" b="1">
                <a:solidFill>
                  <a:srgbClr val="000080"/>
                </a:solidFill>
                <a:latin typeface="Courier New"/>
              </a:rPr>
              <a:t>(</a:t>
            </a:r>
            <a:r>
              <a:rPr lang="en-US" sz="1400">
                <a:solidFill>
                  <a:srgbClr val="808080"/>
                </a:solidFill>
                <a:latin typeface="Courier New"/>
              </a:rPr>
              <a:t>f"Received value: {</a:t>
            </a:r>
            <a:r>
              <a:rPr lang="en-US" sz="1400">
                <a:solidFill>
                  <a:srgbClr val="000000"/>
                </a:solidFill>
                <a:latin typeface="Courier New"/>
              </a:rPr>
              <a:t>getattr</a:t>
            </a:r>
            <a:r>
              <a:rPr lang="en-US" sz="1400" b="1">
                <a:solidFill>
                  <a:srgbClr val="000080"/>
                </a:solidFill>
                <a:latin typeface="Courier New"/>
              </a:rPr>
              <a:t>(</a:t>
            </a:r>
            <a:r>
              <a:rPr lang="en-US" sz="1400">
                <a:solidFill>
                  <a:srgbClr val="000000"/>
                </a:solidFill>
                <a:latin typeface="Courier New"/>
              </a:rPr>
              <a:t>arg</a:t>
            </a:r>
            <a:r>
              <a:rPr lang="en-US" sz="1400" b="1">
                <a:solidFill>
                  <a:srgbClr val="000080"/>
                </a:solidFill>
                <a:latin typeface="Courier New"/>
              </a:rPr>
              <a:t>,</a:t>
            </a:r>
            <a:r>
              <a:rPr lang="en-US" sz="1400">
                <a:solidFill>
                  <a:srgbClr val="000000"/>
                </a:solidFill>
                <a:latin typeface="Courier New"/>
              </a:rPr>
              <a:t> </a:t>
            </a:r>
            <a:r>
              <a:rPr lang="en-US" sz="1400">
                <a:solidFill>
                  <a:srgbClr val="808080"/>
                </a:solidFill>
                <a:latin typeface="Courier New"/>
              </a:rPr>
              <a:t>'value'</a:t>
            </a:r>
            <a:r>
              <a:rPr lang="en-US" sz="1400" b="1">
                <a:solidFill>
                  <a:srgbClr val="000080"/>
                </a:solidFill>
                <a:latin typeface="Courier New"/>
              </a:rPr>
              <a:t>).</a:t>
            </a:r>
            <a:r>
              <a:rPr lang="en-US" sz="1400">
                <a:solidFill>
                  <a:srgbClr val="000000"/>
                </a:solidFill>
                <a:latin typeface="Courier New"/>
              </a:rPr>
              <a:t>decode</a:t>
            </a:r>
            <a:r>
              <a:rPr lang="en-US" sz="1400" b="1">
                <a:solidFill>
                  <a:srgbClr val="000080"/>
                </a:solidFill>
                <a:latin typeface="Courier New"/>
              </a:rPr>
              <a:t>()</a:t>
            </a:r>
            <a:r>
              <a:rPr lang="en-US" sz="1400">
                <a:solidFill>
                  <a:srgbClr val="808080"/>
                </a:solidFill>
                <a:latin typeface="Courier New"/>
              </a:rPr>
              <a:t>}"</a:t>
            </a:r>
            <a:r>
              <a:rPr lang="en-US" sz="1400" b="1">
                <a:solidFill>
                  <a:srgbClr val="000080"/>
                </a:solidFill>
                <a:latin typeface="Courier New"/>
              </a:rPr>
              <a:t>)</a:t>
            </a:r>
            <a:r>
              <a:rPr lang="en-US" sz="1400">
                <a:solidFill>
                  <a:srgbClr val="000000"/>
                </a:solidFill>
                <a:latin typeface="Courier New"/>
              </a:rPr>
              <a:t> </a:t>
            </a:r>
            <a:endParaRPr/>
          </a:p>
          <a:p>
            <a:pPr>
              <a:spcBef>
                <a:spcPts val="0"/>
              </a:spcBef>
              <a:buNone/>
              <a:defRPr/>
            </a:pPr>
            <a:endParaRPr lang="en-US" sz="1400">
              <a:solidFill>
                <a:srgbClr val="000000"/>
              </a:solidFill>
              <a:latin typeface="Courier New"/>
            </a:endParaRPr>
          </a:p>
          <a:p>
            <a:pPr>
              <a:buNone/>
              <a:defRPr/>
            </a:pPr>
            <a:r>
              <a:rPr lang="en-US" sz="1400" b="1">
                <a:solidFill>
                  <a:srgbClr val="0000FF"/>
                </a:solidFill>
                <a:latin typeface="Courier New"/>
              </a:rPr>
              <a:t>if</a:t>
            </a:r>
            <a:r>
              <a:rPr lang="en-US" sz="1400">
                <a:solidFill>
                  <a:srgbClr val="000000"/>
                </a:solidFill>
                <a:latin typeface="Courier New"/>
              </a:rPr>
              <a:t> __name__ </a:t>
            </a:r>
            <a:r>
              <a:rPr lang="en-US" sz="1400" b="1">
                <a:solidFill>
                  <a:srgbClr val="000080"/>
                </a:solidFill>
                <a:latin typeface="Courier New"/>
              </a:rPr>
              <a:t>==</a:t>
            </a:r>
            <a:r>
              <a:rPr lang="en-US" sz="1400">
                <a:solidFill>
                  <a:srgbClr val="000000"/>
                </a:solidFill>
                <a:latin typeface="Courier New"/>
              </a:rPr>
              <a:t> </a:t>
            </a:r>
            <a:r>
              <a:rPr lang="en-US" sz="1400">
                <a:solidFill>
                  <a:srgbClr val="808080"/>
                </a:solidFill>
                <a:latin typeface="Courier New"/>
              </a:rPr>
              <a:t>"__main__"</a:t>
            </a:r>
            <a:r>
              <a:rPr lang="en-US" sz="1400" b="1">
                <a:solidFill>
                  <a:srgbClr val="000080"/>
                </a:solidFill>
                <a:latin typeface="Courier New"/>
              </a:rPr>
              <a:t>:</a:t>
            </a:r>
            <a:endParaRPr lang="en-US" sz="1400"/>
          </a:p>
          <a:p>
            <a:pPr>
              <a:spcBef>
                <a:spcPts val="0"/>
              </a:spcBef>
              <a:buNone/>
              <a:defRPr/>
            </a:pPr>
            <a:r>
              <a:rPr lang="en-US" sz="1400">
                <a:solidFill>
                  <a:srgbClr val="000000"/>
                </a:solidFill>
                <a:latin typeface="Courier New"/>
              </a:rPr>
              <a:t>    </a:t>
            </a:r>
            <a:r>
              <a:rPr lang="en-US" sz="1400">
                <a:solidFill>
                  <a:srgbClr val="000000"/>
                </a:solidFill>
                <a:latin typeface="Courier New"/>
              </a:rPr>
              <a:t>consumer </a:t>
            </a:r>
            <a:r>
              <a:rPr lang="en-US" sz="1400" b="1">
                <a:solidFill>
                  <a:srgbClr val="000080"/>
                </a:solidFill>
                <a:latin typeface="Courier New"/>
              </a:rPr>
              <a:t>=</a:t>
            </a:r>
            <a:r>
              <a:rPr lang="en-US" sz="1400">
                <a:solidFill>
                  <a:srgbClr val="000000"/>
                </a:solidFill>
                <a:latin typeface="Courier New"/>
              </a:rPr>
              <a:t> MsgConsumer</a:t>
            </a:r>
            <a:r>
              <a:rPr lang="en-US" sz="1400" b="1">
                <a:solidFill>
                  <a:srgbClr val="000080"/>
                </a:solidFill>
                <a:latin typeface="Courier New"/>
              </a:rPr>
              <a:t>(</a:t>
            </a:r>
            <a:r>
              <a:rPr lang="en-US" sz="1400">
                <a:solidFill>
                  <a:srgbClr val="000000"/>
                </a:solidFill>
                <a:latin typeface="Courier New"/>
              </a:rPr>
              <a:t>fun</a:t>
            </a:r>
            <a:r>
              <a:rPr lang="en-US" sz="1400" b="1">
                <a:solidFill>
                  <a:srgbClr val="000080"/>
                </a:solidFill>
                <a:latin typeface="Courier New"/>
              </a:rPr>
              <a:t>)</a:t>
            </a:r>
            <a:r>
              <a:rPr lang="en-US" sz="1400">
                <a:solidFill>
                  <a:srgbClr val="000000"/>
                </a:solidFill>
                <a:latin typeface="Courier New"/>
              </a:rPr>
              <a:t> </a:t>
            </a:r>
            <a:endParaRPr/>
          </a:p>
          <a:p>
            <a:pPr>
              <a:spcBef>
                <a:spcPts val="0"/>
              </a:spcBef>
              <a:buNone/>
              <a:defRPr/>
            </a:pPr>
            <a:r>
              <a:rPr lang="en-US" sz="1400">
                <a:solidFill>
                  <a:srgbClr val="000000"/>
                </a:solidFill>
                <a:latin typeface="Courier New"/>
              </a:rPr>
              <a:t>    consumer</a:t>
            </a:r>
            <a:r>
              <a:rPr lang="en-US" sz="1400" b="1">
                <a:solidFill>
                  <a:srgbClr val="000080"/>
                </a:solidFill>
                <a:latin typeface="Courier New"/>
              </a:rPr>
              <a:t>.</a:t>
            </a:r>
            <a:r>
              <a:rPr lang="en-US" sz="1400">
                <a:solidFill>
                  <a:srgbClr val="000000"/>
                </a:solidFill>
                <a:latin typeface="Courier New"/>
              </a:rPr>
              <a:t>main_loop</a:t>
            </a:r>
            <a:r>
              <a:rPr lang="en-US" sz="1400" b="1">
                <a:solidFill>
                  <a:srgbClr val="000080"/>
                </a:solidFill>
                <a:latin typeface="Courier New"/>
              </a:rPr>
              <a:t>()</a:t>
            </a:r>
            <a:r>
              <a:rPr lang="en-US" sz="1400">
                <a:solidFill>
                  <a:srgbClr val="000000"/>
                </a:solidFill>
                <a:latin typeface="Courier New"/>
              </a:rPr>
              <a:t> </a:t>
            </a:r>
            <a:endParaRPr lang="en-US" sz="14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Kafka</a:t>
            </a:r>
            <a:r>
              <a:rPr lang="ru-RU">
                <a:solidFill>
                  <a:srgbClr val="002060"/>
                </a:solidFill>
                <a:latin typeface="+mn-lt"/>
                <a:cs typeface="Times New Roman"/>
              </a:rPr>
              <a:t>: код продюсера</a:t>
            </a:r>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spcBef>
                <a:spcPts val="0"/>
              </a:spcBef>
              <a:buNone/>
              <a:defRPr/>
            </a:pPr>
            <a:r>
              <a:rPr lang="en-US" sz="1400" b="1">
                <a:solidFill>
                  <a:srgbClr val="0000FF"/>
                </a:solidFill>
                <a:latin typeface="Courier New"/>
              </a:rPr>
              <a:t>import</a:t>
            </a:r>
            <a:r>
              <a:rPr lang="en-US" sz="1400">
                <a:solidFill>
                  <a:srgbClr val="000000"/>
                </a:solidFill>
                <a:latin typeface="Courier New"/>
              </a:rPr>
              <a:t> kafka </a:t>
            </a:r>
            <a:endParaRPr lang="ru-RU" sz="1400">
              <a:solidFill>
                <a:srgbClr val="000000"/>
              </a:solidFill>
              <a:latin typeface="Courier New"/>
            </a:endParaRPr>
          </a:p>
          <a:p>
            <a:pPr>
              <a:spcBef>
                <a:spcPts val="0"/>
              </a:spcBef>
              <a:buNone/>
              <a:defRPr/>
            </a:pPr>
            <a:endParaRPr lang="ru-RU" sz="1400" b="1">
              <a:solidFill>
                <a:srgbClr val="000000"/>
              </a:solidFill>
              <a:latin typeface="Courier New"/>
            </a:endParaRPr>
          </a:p>
          <a:p>
            <a:pPr>
              <a:spcBef>
                <a:spcPts val="0"/>
              </a:spcBef>
              <a:buNone/>
              <a:defRPr/>
            </a:pPr>
            <a:endParaRPr lang="ru-RU" sz="1400" b="1">
              <a:solidFill>
                <a:srgbClr val="000000"/>
              </a:solidFill>
              <a:latin typeface="Courier New"/>
            </a:endParaRPr>
          </a:p>
          <a:p>
            <a:pPr>
              <a:spcBef>
                <a:spcPts val="0"/>
              </a:spcBef>
              <a:buNone/>
              <a:defRPr/>
            </a:pPr>
            <a:r>
              <a:rPr lang="en-US" sz="1400" b="1">
                <a:solidFill>
                  <a:srgbClr val="0000FF"/>
                </a:solidFill>
                <a:latin typeface="Courier New"/>
              </a:rPr>
              <a:t>if</a:t>
            </a:r>
            <a:r>
              <a:rPr lang="en-US" sz="1400">
                <a:solidFill>
                  <a:srgbClr val="000000"/>
                </a:solidFill>
                <a:latin typeface="Courier New"/>
              </a:rPr>
              <a:t> __name__ </a:t>
            </a:r>
            <a:r>
              <a:rPr lang="en-US" sz="1400" b="1">
                <a:solidFill>
                  <a:srgbClr val="000080"/>
                </a:solidFill>
                <a:latin typeface="Courier New"/>
              </a:rPr>
              <a:t>==</a:t>
            </a:r>
            <a:r>
              <a:rPr lang="en-US" sz="1400">
                <a:solidFill>
                  <a:srgbClr val="000000"/>
                </a:solidFill>
                <a:latin typeface="Courier New"/>
              </a:rPr>
              <a:t> </a:t>
            </a:r>
            <a:r>
              <a:rPr lang="en-US" sz="1400">
                <a:solidFill>
                  <a:srgbClr val="808080"/>
                </a:solidFill>
                <a:latin typeface="Courier New"/>
              </a:rPr>
              <a:t>"__main__"</a:t>
            </a:r>
            <a:r>
              <a:rPr lang="en-US" sz="1400" b="1">
                <a:solidFill>
                  <a:srgbClr val="000080"/>
                </a:solidFill>
                <a:latin typeface="Courier New"/>
              </a:rPr>
              <a:t>:</a:t>
            </a:r>
            <a:r>
              <a:rPr lang="en-US" sz="1400">
                <a:solidFill>
                  <a:srgbClr val="000000"/>
                </a:solidFill>
                <a:latin typeface="Courier New"/>
              </a:rPr>
              <a:t> </a:t>
            </a:r>
            <a:endParaRPr lang="ru-RU" sz="1400">
              <a:solidFill>
                <a:srgbClr val="000000"/>
              </a:solidFill>
              <a:latin typeface="Courier New"/>
            </a:endParaRPr>
          </a:p>
          <a:p>
            <a:pPr>
              <a:spcBef>
                <a:spcPts val="0"/>
              </a:spcBef>
              <a:buNone/>
              <a:defRPr/>
            </a:pPr>
            <a:r>
              <a:rPr lang="ru-RU" sz="1400">
                <a:solidFill>
                  <a:srgbClr val="000000"/>
                </a:solidFill>
                <a:latin typeface="Courier New"/>
              </a:rPr>
              <a:t>    </a:t>
            </a:r>
            <a:r>
              <a:rPr lang="en-US" sz="1400">
                <a:solidFill>
                  <a:srgbClr val="000000"/>
                </a:solidFill>
                <a:latin typeface="Courier New"/>
              </a:rPr>
              <a:t>producer </a:t>
            </a:r>
            <a:r>
              <a:rPr lang="en-US" sz="1400" b="1">
                <a:solidFill>
                  <a:srgbClr val="000080"/>
                </a:solidFill>
                <a:latin typeface="Courier New"/>
              </a:rPr>
              <a:t>=</a:t>
            </a:r>
            <a:r>
              <a:rPr lang="en-US" sz="1400">
                <a:solidFill>
                  <a:srgbClr val="000000"/>
                </a:solidFill>
                <a:latin typeface="Courier New"/>
              </a:rPr>
              <a:t> kafka</a:t>
            </a:r>
            <a:r>
              <a:rPr lang="en-US" sz="1400" b="1">
                <a:solidFill>
                  <a:srgbClr val="000080"/>
                </a:solidFill>
                <a:latin typeface="Courier New"/>
              </a:rPr>
              <a:t>.</a:t>
            </a:r>
            <a:r>
              <a:rPr lang="en-US" sz="1400">
                <a:solidFill>
                  <a:srgbClr val="000000"/>
                </a:solidFill>
                <a:latin typeface="Courier New"/>
              </a:rPr>
              <a:t>KafkaProducer</a:t>
            </a:r>
            <a:r>
              <a:rPr lang="en-US" sz="1400" b="1">
                <a:solidFill>
                  <a:srgbClr val="000080"/>
                </a:solidFill>
                <a:latin typeface="Courier New"/>
              </a:rPr>
              <a:t>(</a:t>
            </a:r>
            <a:r>
              <a:rPr lang="en-US" sz="1400">
                <a:solidFill>
                  <a:srgbClr val="000000"/>
                </a:solidFill>
                <a:latin typeface="Courier New"/>
              </a:rPr>
              <a:t>bootstrap_servers</a:t>
            </a:r>
            <a:r>
              <a:rPr lang="en-US" sz="1400" b="1">
                <a:solidFill>
                  <a:srgbClr val="000080"/>
                </a:solidFill>
                <a:latin typeface="Courier New"/>
              </a:rPr>
              <a:t>=[</a:t>
            </a:r>
            <a:r>
              <a:rPr lang="en-US" sz="1400">
                <a:solidFill>
                  <a:srgbClr val="808080"/>
                </a:solidFill>
                <a:latin typeface="Courier New"/>
              </a:rPr>
              <a:t>"127.0.0.1:9092"</a:t>
            </a:r>
            <a:r>
              <a:rPr lang="en-US" sz="1400" b="1">
                <a:solidFill>
                  <a:srgbClr val="000080"/>
                </a:solidFill>
                <a:latin typeface="Courier New"/>
              </a:rPr>
              <a:t>])</a:t>
            </a:r>
            <a:r>
              <a:rPr lang="en-US" sz="1400">
                <a:solidFill>
                  <a:srgbClr val="000000"/>
                </a:solidFill>
                <a:latin typeface="Courier New"/>
              </a:rPr>
              <a:t> </a:t>
            </a:r>
            <a:endParaRPr lang="ru-RU" sz="1400">
              <a:solidFill>
                <a:srgbClr val="000000"/>
              </a:solidFill>
              <a:latin typeface="Courier New"/>
            </a:endParaRPr>
          </a:p>
          <a:p>
            <a:pPr>
              <a:spcBef>
                <a:spcPts val="0"/>
              </a:spcBef>
              <a:buNone/>
              <a:defRPr/>
            </a:pPr>
            <a:r>
              <a:rPr lang="ru-RU" sz="1400">
                <a:solidFill>
                  <a:srgbClr val="000000"/>
                </a:solidFill>
                <a:latin typeface="Courier New"/>
              </a:rPr>
              <a:t>    </a:t>
            </a:r>
            <a:r>
              <a:rPr lang="en-US" sz="1400">
                <a:solidFill>
                  <a:srgbClr val="000000"/>
                </a:solidFill>
                <a:latin typeface="Courier New"/>
              </a:rPr>
              <a:t>producer</a:t>
            </a:r>
            <a:r>
              <a:rPr lang="en-US" sz="1400" b="1">
                <a:solidFill>
                  <a:srgbClr val="000080"/>
                </a:solidFill>
                <a:latin typeface="Courier New"/>
              </a:rPr>
              <a:t>.</a:t>
            </a:r>
            <a:r>
              <a:rPr lang="en-US" sz="1400">
                <a:solidFill>
                  <a:srgbClr val="000000"/>
                </a:solidFill>
                <a:latin typeface="Courier New"/>
              </a:rPr>
              <a:t>send</a:t>
            </a:r>
            <a:r>
              <a:rPr lang="en-US" sz="1400" b="1">
                <a:solidFill>
                  <a:srgbClr val="000080"/>
                </a:solidFill>
                <a:latin typeface="Courier New"/>
              </a:rPr>
              <a:t>(</a:t>
            </a:r>
            <a:r>
              <a:rPr lang="en-US" sz="1400">
                <a:solidFill>
                  <a:srgbClr val="808080"/>
                </a:solidFill>
                <a:latin typeface="Courier New"/>
              </a:rPr>
              <a:t>"example_topic"</a:t>
            </a:r>
            <a:r>
              <a:rPr lang="en-US" sz="1400" b="1">
                <a:solidFill>
                  <a:srgbClr val="000080"/>
                </a:solidFill>
                <a:latin typeface="Courier New"/>
              </a:rPr>
              <a:t>,</a:t>
            </a:r>
            <a:r>
              <a:rPr lang="en-US" sz="1400">
                <a:solidFill>
                  <a:srgbClr val="000000"/>
                </a:solidFill>
                <a:latin typeface="Courier New"/>
              </a:rPr>
              <a:t> </a:t>
            </a:r>
            <a:r>
              <a:rPr lang="en-US" sz="1400">
                <a:solidFill>
                  <a:srgbClr val="808080"/>
                </a:solidFill>
                <a:latin typeface="Courier New"/>
              </a:rPr>
              <a:t>'example_message_1'</a:t>
            </a:r>
            <a:r>
              <a:rPr lang="en-US" sz="1400" b="1">
                <a:solidFill>
                  <a:srgbClr val="000080"/>
                </a:solidFill>
                <a:latin typeface="Courier New"/>
              </a:rPr>
              <a:t>.</a:t>
            </a:r>
            <a:r>
              <a:rPr lang="en-US" sz="1400">
                <a:solidFill>
                  <a:srgbClr val="000000"/>
                </a:solidFill>
                <a:latin typeface="Courier New"/>
              </a:rPr>
              <a:t>encode</a:t>
            </a:r>
            <a:r>
              <a:rPr lang="en-US" sz="1400" b="1">
                <a:solidFill>
                  <a:srgbClr val="000080"/>
                </a:solidFill>
                <a:latin typeface="Courier New"/>
              </a:rPr>
              <a:t>())</a:t>
            </a:r>
            <a:r>
              <a:rPr lang="en-US" sz="1400">
                <a:solidFill>
                  <a:srgbClr val="000000"/>
                </a:solidFill>
                <a:latin typeface="Courier New"/>
              </a:rPr>
              <a:t> </a:t>
            </a:r>
            <a:endParaRPr lang="ru-RU" sz="1400">
              <a:solidFill>
                <a:srgbClr val="000000"/>
              </a:solidFill>
              <a:latin typeface="Courier New"/>
            </a:endParaRPr>
          </a:p>
          <a:p>
            <a:pPr>
              <a:spcBef>
                <a:spcPts val="0"/>
              </a:spcBef>
              <a:buNone/>
              <a:defRPr/>
            </a:pPr>
            <a:r>
              <a:rPr lang="ru-RU" sz="1400">
                <a:solidFill>
                  <a:srgbClr val="000000"/>
                </a:solidFill>
                <a:latin typeface="Courier New"/>
              </a:rPr>
              <a:t>    </a:t>
            </a:r>
            <a:r>
              <a:rPr lang="en-US" sz="1400">
                <a:solidFill>
                  <a:srgbClr val="000000"/>
                </a:solidFill>
                <a:latin typeface="Courier New"/>
              </a:rPr>
              <a:t>producer</a:t>
            </a:r>
            <a:r>
              <a:rPr lang="en-US" sz="1400" b="1">
                <a:solidFill>
                  <a:srgbClr val="000080"/>
                </a:solidFill>
                <a:latin typeface="Courier New"/>
              </a:rPr>
              <a:t>.</a:t>
            </a:r>
            <a:r>
              <a:rPr lang="en-US" sz="1400">
                <a:solidFill>
                  <a:srgbClr val="000000"/>
                </a:solidFill>
                <a:latin typeface="Courier New"/>
              </a:rPr>
              <a:t>send</a:t>
            </a:r>
            <a:r>
              <a:rPr lang="en-US" sz="1400" b="1">
                <a:solidFill>
                  <a:srgbClr val="000080"/>
                </a:solidFill>
                <a:latin typeface="Courier New"/>
              </a:rPr>
              <a:t>(</a:t>
            </a:r>
            <a:r>
              <a:rPr lang="en-US" sz="1400">
                <a:solidFill>
                  <a:srgbClr val="808080"/>
                </a:solidFill>
                <a:latin typeface="Courier New"/>
              </a:rPr>
              <a:t>"example_topic"</a:t>
            </a:r>
            <a:r>
              <a:rPr lang="en-US" sz="1400" b="1">
                <a:solidFill>
                  <a:srgbClr val="000080"/>
                </a:solidFill>
                <a:latin typeface="Courier New"/>
              </a:rPr>
              <a:t>,</a:t>
            </a:r>
            <a:r>
              <a:rPr lang="en-US" sz="1400">
                <a:solidFill>
                  <a:srgbClr val="000000"/>
                </a:solidFill>
                <a:latin typeface="Courier New"/>
              </a:rPr>
              <a:t> </a:t>
            </a:r>
            <a:r>
              <a:rPr lang="en-US" sz="1400">
                <a:solidFill>
                  <a:srgbClr val="808080"/>
                </a:solidFill>
                <a:latin typeface="Courier New"/>
              </a:rPr>
              <a:t>'example_message_2'</a:t>
            </a:r>
            <a:r>
              <a:rPr lang="en-US" sz="1400" b="1">
                <a:solidFill>
                  <a:srgbClr val="000080"/>
                </a:solidFill>
                <a:latin typeface="Courier New"/>
              </a:rPr>
              <a:t>.</a:t>
            </a:r>
            <a:r>
              <a:rPr lang="en-US" sz="1400">
                <a:solidFill>
                  <a:srgbClr val="000000"/>
                </a:solidFill>
                <a:latin typeface="Courier New"/>
              </a:rPr>
              <a:t>encode</a:t>
            </a:r>
            <a:r>
              <a:rPr lang="en-US" sz="1400" b="1">
                <a:solidFill>
                  <a:srgbClr val="000080"/>
                </a:solidFill>
                <a:latin typeface="Courier New"/>
              </a:rPr>
              <a:t>())</a:t>
            </a:r>
            <a:r>
              <a:rPr lang="en-US" sz="1400">
                <a:solidFill>
                  <a:srgbClr val="000000"/>
                </a:solidFill>
                <a:latin typeface="Courier New"/>
              </a:rPr>
              <a:t> </a:t>
            </a:r>
            <a:endParaRPr lang="ru-RU" sz="1400">
              <a:solidFill>
                <a:srgbClr val="000000"/>
              </a:solidFill>
              <a:latin typeface="Courier New"/>
            </a:endParaRPr>
          </a:p>
          <a:p>
            <a:pPr>
              <a:spcBef>
                <a:spcPts val="0"/>
              </a:spcBef>
              <a:buNone/>
              <a:defRPr/>
            </a:pPr>
            <a:r>
              <a:rPr lang="ru-RU" sz="1400">
                <a:solidFill>
                  <a:srgbClr val="000000"/>
                </a:solidFill>
                <a:latin typeface="Courier New"/>
              </a:rPr>
              <a:t>    </a:t>
            </a:r>
            <a:r>
              <a:rPr lang="en-US" sz="1400">
                <a:solidFill>
                  <a:srgbClr val="008000"/>
                </a:solidFill>
                <a:latin typeface="Courier New"/>
              </a:rPr>
              <a:t># </a:t>
            </a:r>
            <a:r>
              <a:rPr lang="ru-RU" sz="1400">
                <a:solidFill>
                  <a:srgbClr val="008000"/>
                </a:solidFill>
                <a:latin typeface="Courier New"/>
              </a:rPr>
              <a:t>Для немедленной отправки без буферизации</a:t>
            </a:r>
            <a:r>
              <a:rPr lang="ru-RU" sz="1400">
                <a:solidFill>
                  <a:srgbClr val="000000"/>
                </a:solidFill>
                <a:latin typeface="Courier New"/>
              </a:rPr>
              <a:t> </a:t>
            </a:r>
            <a:endParaRPr/>
          </a:p>
          <a:p>
            <a:pPr>
              <a:spcBef>
                <a:spcPts val="0"/>
              </a:spcBef>
              <a:buNone/>
              <a:defRPr/>
            </a:pPr>
            <a:r>
              <a:rPr lang="ru-RU" sz="1400">
                <a:solidFill>
                  <a:srgbClr val="000000"/>
                </a:solidFill>
                <a:latin typeface="Courier New"/>
              </a:rPr>
              <a:t>    </a:t>
            </a:r>
            <a:r>
              <a:rPr lang="en-US" sz="1400">
                <a:solidFill>
                  <a:srgbClr val="000000"/>
                </a:solidFill>
                <a:latin typeface="Courier New"/>
              </a:rPr>
              <a:t>producer</a:t>
            </a:r>
            <a:r>
              <a:rPr lang="en-US" sz="1400" b="1">
                <a:solidFill>
                  <a:srgbClr val="000080"/>
                </a:solidFill>
                <a:latin typeface="Courier New"/>
              </a:rPr>
              <a:t>.</a:t>
            </a:r>
            <a:r>
              <a:rPr lang="en-US" sz="1400">
                <a:solidFill>
                  <a:srgbClr val="000000"/>
                </a:solidFill>
                <a:latin typeface="Courier New"/>
              </a:rPr>
              <a:t>flush</a:t>
            </a:r>
            <a:r>
              <a:rPr lang="en-US" sz="1400" b="1">
                <a:solidFill>
                  <a:srgbClr val="000080"/>
                </a:solidFill>
                <a:latin typeface="Courier New"/>
              </a:rPr>
              <a:t>()</a:t>
            </a:r>
            <a:endParaRPr lang="en-US" sz="14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Kafka</a:t>
            </a:r>
            <a:r>
              <a:rPr lang="ru-RU">
                <a:solidFill>
                  <a:srgbClr val="002060"/>
                </a:solidFill>
                <a:latin typeface="+mn-lt"/>
                <a:cs typeface="Times New Roman"/>
              </a:rPr>
              <a:t> </a:t>
            </a:r>
            <a:r>
              <a:rPr lang="en-US">
                <a:solidFill>
                  <a:srgbClr val="002060"/>
                </a:solidFill>
                <a:latin typeface="+mn-lt"/>
                <a:cs typeface="Times New Roman"/>
              </a:rPr>
              <a:t>vs RabbitMQ</a:t>
            </a:r>
            <a:endParaRPr lang="ru-RU">
              <a:solidFill>
                <a:srgbClr val="002060"/>
              </a:solidFill>
              <a:latin typeface="+mn-lt"/>
              <a:cs typeface="Times New Roman"/>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just">
              <a:spcBef>
                <a:spcPts val="0"/>
              </a:spcBef>
              <a:spcAft>
                <a:spcPts val="600"/>
              </a:spcAft>
              <a:buNone/>
              <a:defRPr/>
            </a:pPr>
            <a:r>
              <a:rPr lang="ru-RU" sz="2000" u="sng">
                <a:solidFill>
                  <a:srgbClr val="002060"/>
                </a:solidFill>
                <a:latin typeface="+mn-lt"/>
              </a:rPr>
              <a:t>Преимущества </a:t>
            </a:r>
            <a:r>
              <a:rPr lang="en-US" sz="2000" u="sng">
                <a:solidFill>
                  <a:srgbClr val="002060"/>
                </a:solidFill>
                <a:latin typeface="+mn-lt"/>
              </a:rPr>
              <a:t>Kafka:</a:t>
            </a:r>
            <a:endParaRPr/>
          </a:p>
          <a:p>
            <a:pPr marL="360000" indent="-360000" algn="just">
              <a:spcBef>
                <a:spcPts val="0"/>
              </a:spcBef>
              <a:spcAft>
                <a:spcPts val="600"/>
              </a:spcAft>
              <a:defRPr/>
            </a:pPr>
            <a:r>
              <a:rPr lang="ru-RU" sz="2000">
                <a:solidFill>
                  <a:srgbClr val="002060"/>
                </a:solidFill>
                <a:latin typeface="+mn-lt"/>
              </a:rPr>
              <a:t>Гораздо большая пропускная способность: миллионы сообщений в секунду против десятков тысяч у RabbitMQ (см. </a:t>
            </a:r>
            <a:r>
              <a:rPr lang="ru-RU" sz="2000" u="sng">
                <a:solidFill>
                  <a:srgbClr val="002060"/>
                </a:solidFill>
                <a:latin typeface="+mn-lt"/>
                <a:hlinkClick r:id="rId2" tooltip="https://blog.rabbitmq.com/posts/2012/04/rabbitmq-performance-measurements-part-2"/>
              </a:rPr>
              <a:t>https://blog.rabbitmq.com/posts/2012/04/rabbitmq-performance-measurements-part-2</a:t>
            </a:r>
            <a:r>
              <a:rPr lang="ru-RU" sz="2000">
                <a:solidFill>
                  <a:srgbClr val="002060"/>
                </a:solidFill>
                <a:latin typeface="+mn-lt"/>
              </a:rPr>
              <a:t>). Это обусловлено заменой процесса доставки на механизм запись-хранение-выдача в </a:t>
            </a:r>
            <a:r>
              <a:rPr lang="en-US" sz="2000">
                <a:solidFill>
                  <a:srgbClr val="002060"/>
                </a:solidFill>
                <a:latin typeface="+mn-lt"/>
              </a:rPr>
              <a:t>Kafka</a:t>
            </a:r>
            <a:r>
              <a:rPr lang="ru-RU" sz="2000">
                <a:solidFill>
                  <a:srgbClr val="002060"/>
                </a:solidFill>
                <a:latin typeface="+mn-lt"/>
              </a:rPr>
              <a:t>, возможностью чтения сообщений пачками – батчами, а также отсутствием необходимости перетасовывать очередь для переотправки сообщений.</a:t>
            </a:r>
            <a:endParaRPr/>
          </a:p>
          <a:p>
            <a:pPr marL="360000" indent="-360000" algn="just">
              <a:spcBef>
                <a:spcPts val="0"/>
              </a:spcBef>
              <a:spcAft>
                <a:spcPts val="600"/>
              </a:spcAft>
              <a:defRPr/>
            </a:pPr>
            <a:r>
              <a:rPr lang="ru-RU" sz="2000">
                <a:solidFill>
                  <a:srgbClr val="002060"/>
                </a:solidFill>
                <a:latin typeface="+mn-lt"/>
              </a:rPr>
              <a:t>Лучшая масштабируемость, за счет меньшей, в сравнении с AMQP-брокерами, единицей параллелизма – партицией.</a:t>
            </a:r>
            <a:endParaRPr/>
          </a:p>
          <a:p>
            <a:pPr marL="360000" indent="-360000" algn="just">
              <a:spcBef>
                <a:spcPts val="0"/>
              </a:spcBef>
              <a:spcAft>
                <a:spcPts val="600"/>
              </a:spcAft>
              <a:defRPr/>
            </a:pPr>
            <a:r>
              <a:rPr lang="ru-RU" sz="2000">
                <a:solidFill>
                  <a:srgbClr val="002060"/>
                </a:solidFill>
                <a:latin typeface="+mn-lt"/>
              </a:rPr>
              <a:t>Возможность сохранять вычитанные сообщения постоянно (с учетом RetentionPolicy), что особенно удобно на этапе отладки MVP.</a:t>
            </a:r>
            <a:endParaRPr/>
          </a:p>
          <a:p>
            <a:pPr algn="just">
              <a:spcBef>
                <a:spcPts val="0"/>
              </a:spcBef>
              <a:spcAft>
                <a:spcPts val="600"/>
              </a:spcAft>
              <a:buNone/>
              <a:defRPr/>
            </a:pPr>
            <a:r>
              <a:rPr lang="ru-RU" sz="2000" u="sng">
                <a:solidFill>
                  <a:srgbClr val="002060"/>
                </a:solidFill>
                <a:latin typeface="+mn-lt"/>
              </a:rPr>
              <a:t>Преимущества RabbitMQ</a:t>
            </a:r>
            <a:r>
              <a:rPr lang="en-US" sz="2000" u="sng">
                <a:solidFill>
                  <a:srgbClr val="002060"/>
                </a:solidFill>
                <a:latin typeface="+mn-lt"/>
              </a:rPr>
              <a:t>:</a:t>
            </a:r>
            <a:endParaRPr lang="ru-RU" sz="2000" u="sng">
              <a:solidFill>
                <a:srgbClr val="002060"/>
              </a:solidFill>
              <a:latin typeface="+mn-lt"/>
            </a:endParaRPr>
          </a:p>
          <a:p>
            <a:pPr marL="360000" indent="-360000" algn="just">
              <a:spcBef>
                <a:spcPts val="0"/>
              </a:spcBef>
              <a:spcAft>
                <a:spcPts val="600"/>
              </a:spcAft>
              <a:defRPr/>
            </a:pPr>
            <a:r>
              <a:rPr lang="ru-RU" sz="2000">
                <a:solidFill>
                  <a:srgbClr val="002060"/>
                </a:solidFill>
                <a:latin typeface="+mn-lt"/>
              </a:rPr>
              <a:t>Более гибкая маршрутизация сообщений, хотя без кастомного маршрутизатора все равно не получится роутить сообщения, например, по их размеру, или в зависимости от прав доступа.</a:t>
            </a:r>
            <a:endParaRPr/>
          </a:p>
          <a:p>
            <a:pPr marL="360000" indent="-360000" algn="just">
              <a:spcBef>
                <a:spcPts val="0"/>
              </a:spcBef>
              <a:spcAft>
                <a:spcPts val="600"/>
              </a:spcAft>
              <a:defRPr/>
            </a:pPr>
            <a:r>
              <a:rPr lang="ru-RU" sz="2000">
                <a:solidFill>
                  <a:srgbClr val="002060"/>
                </a:solidFill>
                <a:latin typeface="+mn-lt"/>
              </a:rPr>
              <a:t>В </a:t>
            </a:r>
            <a:r>
              <a:rPr lang="en-US" sz="2000">
                <a:solidFill>
                  <a:srgbClr val="002060"/>
                </a:solidFill>
                <a:latin typeface="+mn-lt"/>
              </a:rPr>
              <a:t>Kafka</a:t>
            </a:r>
            <a:r>
              <a:rPr lang="ru-RU" sz="2000">
                <a:solidFill>
                  <a:srgbClr val="002060"/>
                </a:solidFill>
                <a:latin typeface="+mn-lt"/>
              </a:rPr>
              <a:t> из-за упорядоченности сложнее организовать приоритет (только раскидывая по отдельным топикам).</a:t>
            </a:r>
            <a:endParaRPr/>
          </a:p>
          <a:p>
            <a:pPr marL="360000" indent="-360000" algn="just">
              <a:spcBef>
                <a:spcPts val="0"/>
              </a:spcBef>
              <a:spcAft>
                <a:spcPts val="600"/>
              </a:spcAft>
              <a:defRPr/>
            </a:pPr>
            <a:r>
              <a:rPr lang="ru-RU" sz="2000">
                <a:solidFill>
                  <a:srgbClr val="002060"/>
                </a:solidFill>
                <a:latin typeface="+mn-lt"/>
              </a:rPr>
              <a:t>В </a:t>
            </a:r>
            <a:r>
              <a:rPr lang="en-US" sz="2000">
                <a:solidFill>
                  <a:srgbClr val="002060"/>
                </a:solidFill>
                <a:latin typeface="+mn-lt"/>
              </a:rPr>
              <a:t>Kafka</a:t>
            </a:r>
            <a:r>
              <a:rPr lang="ru-RU" sz="2000">
                <a:solidFill>
                  <a:srgbClr val="002060"/>
                </a:solidFill>
                <a:latin typeface="+mn-lt"/>
              </a:rPr>
              <a:t> нельзя бесконечно перезакидывать сообщения в очередь, пока получатель не научится их корректно обрабатывать.</a:t>
            </a:r>
            <a:endParaRPr lang="en-US" sz="2000">
              <a:solidFill>
                <a:srgbClr val="002060"/>
              </a:solidFill>
              <a:latin typeface="+mn-lt"/>
            </a:endParaRPr>
          </a:p>
          <a:p>
            <a:pPr algn="just">
              <a:spcBef>
                <a:spcPts val="0"/>
              </a:spcBef>
              <a:spcAft>
                <a:spcPts val="600"/>
              </a:spcAft>
              <a:buNone/>
              <a:defRPr/>
            </a:pPr>
            <a:endParaRPr lang="ru-RU" sz="2000">
              <a:solidFill>
                <a:srgbClr val="002060"/>
              </a:solidFill>
              <a:latin typeface="+mn-l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ru-RU">
                <a:solidFill>
                  <a:srgbClr val="002060"/>
                </a:solidFill>
                <a:latin typeface="+mn-lt"/>
                <a:cs typeface="Times New Roman"/>
              </a:rPr>
              <a:t>Практика</a:t>
            </a:r>
            <a:endParaRPr/>
          </a:p>
        </p:txBody>
      </p:sp>
      <p:sp>
        <p:nvSpPr>
          <p:cNvPr id="6" name="Text Box 10"/>
          <p:cNvSpPr txBox="1">
            <a:spLocks noChangeArrowheads="1"/>
          </p:cNvSpPr>
          <p:nvPr/>
        </p:nvSpPr>
        <p:spPr bwMode="auto">
          <a:xfrm>
            <a:off x="322228" y="1035948"/>
            <a:ext cx="11496878" cy="2939266"/>
          </a:xfrm>
          <a:prstGeom prst="rect">
            <a:avLst/>
          </a:prstGeom>
          <a:noFill/>
          <a:ln>
            <a:noFill/>
          </a:ln>
        </p:spPr>
        <p:txBody>
          <a:bodyPr wrap="square">
            <a:sp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marL="457200" indent="-457200" algn="just">
              <a:spcBef>
                <a:spcPts val="600"/>
              </a:spcBef>
              <a:buAutoNum type="arabicPeriod"/>
              <a:defRPr/>
            </a:pPr>
            <a:r>
              <a:rPr lang="ru-RU" sz="2000">
                <a:solidFill>
                  <a:srgbClr val="002060"/>
                </a:solidFill>
                <a:latin typeface="+mn-lt"/>
              </a:rPr>
              <a:t>Ответить на вопросы:</a:t>
            </a:r>
            <a:endParaRPr/>
          </a:p>
          <a:p>
            <a:pPr marL="342900" indent="-342900" algn="just">
              <a:spcBef>
                <a:spcPts val="600"/>
              </a:spcBef>
              <a:buFont typeface="Arial"/>
              <a:buChar char="•"/>
              <a:defRPr/>
            </a:pPr>
            <a:r>
              <a:rPr lang="ru-RU" sz="2000">
                <a:solidFill>
                  <a:srgbClr val="002060"/>
                </a:solidFill>
                <a:latin typeface="+mn-lt"/>
              </a:rPr>
              <a:t>Для чего нужен обменник (</a:t>
            </a:r>
            <a:r>
              <a:rPr lang="en-US" sz="2000">
                <a:solidFill>
                  <a:srgbClr val="002060"/>
                </a:solidFill>
                <a:latin typeface="+mn-lt"/>
              </a:rPr>
              <a:t>exchange) </a:t>
            </a:r>
            <a:r>
              <a:rPr lang="ru-RU" sz="2000">
                <a:solidFill>
                  <a:srgbClr val="002060"/>
                </a:solidFill>
                <a:latin typeface="+mn-lt"/>
              </a:rPr>
              <a:t>в </a:t>
            </a:r>
            <a:r>
              <a:rPr lang="en-US" sz="2000">
                <a:solidFill>
                  <a:srgbClr val="002060"/>
                </a:solidFill>
                <a:latin typeface="+mn-lt"/>
              </a:rPr>
              <a:t>RabbitMQ?</a:t>
            </a:r>
            <a:endParaRPr/>
          </a:p>
          <a:p>
            <a:pPr marL="342900" indent="-342900" algn="just">
              <a:spcBef>
                <a:spcPts val="600"/>
              </a:spcBef>
              <a:buFont typeface="Arial"/>
              <a:buChar char="•"/>
              <a:defRPr/>
            </a:pPr>
            <a:r>
              <a:rPr lang="ru-RU" sz="2000">
                <a:solidFill>
                  <a:srgbClr val="002060"/>
                </a:solidFill>
                <a:latin typeface="+mn-lt"/>
              </a:rPr>
              <a:t>Как обеспечивается балансировка нагрузки в </a:t>
            </a:r>
            <a:r>
              <a:rPr lang="en-US" sz="2000">
                <a:solidFill>
                  <a:srgbClr val="002060"/>
                </a:solidFill>
                <a:latin typeface="+mn-lt"/>
              </a:rPr>
              <a:t>RabbitMQ?</a:t>
            </a:r>
            <a:endParaRPr/>
          </a:p>
          <a:p>
            <a:pPr marL="342900" indent="-342900" algn="just">
              <a:spcBef>
                <a:spcPts val="600"/>
              </a:spcBef>
              <a:buFont typeface="Arial"/>
              <a:buChar char="•"/>
              <a:defRPr/>
            </a:pPr>
            <a:r>
              <a:rPr lang="ru-RU" sz="2000">
                <a:solidFill>
                  <a:srgbClr val="002060"/>
                </a:solidFill>
                <a:latin typeface="+mn-lt"/>
              </a:rPr>
              <a:t>Какая семантика </a:t>
            </a:r>
            <a:r>
              <a:rPr lang="en-US" sz="2000">
                <a:solidFill>
                  <a:srgbClr val="002060"/>
                </a:solidFill>
                <a:latin typeface="+mn-lt"/>
              </a:rPr>
              <a:t>Kafka </a:t>
            </a:r>
            <a:r>
              <a:rPr lang="ru-RU" sz="2000">
                <a:solidFill>
                  <a:srgbClr val="002060"/>
                </a:solidFill>
                <a:latin typeface="+mn-lt"/>
              </a:rPr>
              <a:t>гарантирует обработку запроса?</a:t>
            </a:r>
            <a:endParaRPr/>
          </a:p>
          <a:p>
            <a:pPr marL="342900" indent="-342900" algn="just">
              <a:spcBef>
                <a:spcPts val="600"/>
              </a:spcBef>
              <a:buFont typeface="Arial"/>
              <a:buChar char="•"/>
              <a:defRPr/>
            </a:pPr>
            <a:r>
              <a:rPr lang="ru-RU" sz="2000">
                <a:solidFill>
                  <a:srgbClr val="002060"/>
                </a:solidFill>
                <a:latin typeface="+mn-lt"/>
              </a:rPr>
              <a:t>Какая очередь сообщений больше подходит для реализации высоконагруженных систем?</a:t>
            </a:r>
            <a:endParaRPr/>
          </a:p>
          <a:p>
            <a:pPr algn="just">
              <a:spcBef>
                <a:spcPts val="600"/>
              </a:spcBef>
              <a:buNone/>
              <a:defRPr/>
            </a:pPr>
            <a:r>
              <a:rPr lang="ru-RU" sz="2000">
                <a:solidFill>
                  <a:srgbClr val="002060"/>
                </a:solidFill>
                <a:latin typeface="+mn-lt"/>
              </a:rPr>
              <a:t>2. </a:t>
            </a:r>
            <a:r>
              <a:rPr lang="ru-RU" sz="2000">
                <a:solidFill>
                  <a:srgbClr val="002060"/>
                </a:solidFill>
                <a:latin typeface="+mn-lt"/>
              </a:rPr>
              <a:t>* Написать </a:t>
            </a:r>
            <a:r>
              <a:rPr lang="ru-RU" sz="2000">
                <a:solidFill>
                  <a:srgbClr val="002060"/>
                </a:solidFill>
                <a:latin typeface="+mn-lt"/>
              </a:rPr>
              <a:t>генератор сообщений двух типов и сделать двух клиентов, подписавшихся на какой-либо тип, принимающих сообщения и печатающих их в лог-файл. Для организации взаимодействия компонентов в одном из решений использовать RabbitMQ, в другом – </a:t>
            </a:r>
            <a:r>
              <a:rPr lang="en-US" sz="2000">
                <a:solidFill>
                  <a:srgbClr val="002060"/>
                </a:solidFill>
                <a:latin typeface="+mn-lt"/>
              </a:rPr>
              <a:t>Kafka</a:t>
            </a:r>
            <a:r>
              <a:rPr lang="ru-RU" sz="2000">
                <a:solidFill>
                  <a:srgbClr val="002060"/>
                </a:solidFill>
                <a:latin typeface="+mn-lt"/>
              </a:rPr>
              <a:t>.</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AMQP</a:t>
            </a:r>
            <a:endParaRPr lang="ru-RU">
              <a:solidFill>
                <a:srgbClr val="002060"/>
              </a:solidFill>
              <a:latin typeface="+mn-lt"/>
              <a:cs typeface="Times New Roman"/>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just">
              <a:spcBef>
                <a:spcPts val="0"/>
              </a:spcBef>
              <a:spcAft>
                <a:spcPts val="600"/>
              </a:spcAft>
              <a:buFontTx/>
              <a:buNone/>
              <a:defRPr/>
            </a:pPr>
            <a:r>
              <a:rPr lang="ru-RU" sz="2000">
                <a:solidFill>
                  <a:srgbClr val="002060"/>
                </a:solidFill>
                <a:latin typeface="+mn-lt"/>
              </a:rPr>
              <a:t>AMQP имеет три базовых понятия:</a:t>
            </a:r>
            <a:endParaRPr/>
          </a:p>
          <a:p>
            <a:pPr marL="360000" indent="-360000" algn="just">
              <a:spcBef>
                <a:spcPts val="0"/>
              </a:spcBef>
              <a:spcAft>
                <a:spcPts val="600"/>
              </a:spcAft>
              <a:defRPr/>
            </a:pPr>
            <a:r>
              <a:rPr lang="ru-RU" sz="2000">
                <a:solidFill>
                  <a:srgbClr val="002060"/>
                </a:solidFill>
                <a:latin typeface="+mn-lt"/>
              </a:rPr>
              <a:t>обменник или точка обмена (exchange)</a:t>
            </a:r>
            <a:endParaRPr/>
          </a:p>
          <a:p>
            <a:pPr marL="360000" indent="-360000" algn="just">
              <a:spcBef>
                <a:spcPts val="0"/>
              </a:spcBef>
              <a:spcAft>
                <a:spcPts val="600"/>
              </a:spcAft>
              <a:defRPr/>
            </a:pPr>
            <a:r>
              <a:rPr lang="ru-RU" sz="2000">
                <a:solidFill>
                  <a:srgbClr val="002060"/>
                </a:solidFill>
                <a:latin typeface="+mn-lt"/>
              </a:rPr>
              <a:t>очередь (queue)</a:t>
            </a:r>
            <a:endParaRPr/>
          </a:p>
          <a:p>
            <a:pPr marL="360000" indent="-360000" algn="just">
              <a:spcBef>
                <a:spcPts val="0"/>
              </a:spcBef>
              <a:spcAft>
                <a:spcPts val="600"/>
              </a:spcAft>
              <a:defRPr/>
            </a:pPr>
            <a:r>
              <a:rPr lang="ru-RU" sz="2000">
                <a:solidFill>
                  <a:srgbClr val="002060"/>
                </a:solidFill>
                <a:latin typeface="+mn-lt"/>
              </a:rPr>
              <a:t>связь или маршрут (routing key)</a:t>
            </a:r>
            <a:endParaRPr/>
          </a:p>
          <a:p>
            <a:pPr algn="just">
              <a:spcBef>
                <a:spcPts val="0"/>
              </a:spcBef>
              <a:spcAft>
                <a:spcPts val="600"/>
              </a:spcAft>
              <a:buFontTx/>
              <a:buNone/>
              <a:defRPr/>
            </a:pPr>
            <a:r>
              <a:rPr lang="ru-RU" sz="2000">
                <a:solidFill>
                  <a:srgbClr val="002060"/>
                </a:solidFill>
                <a:latin typeface="+mn-lt"/>
              </a:rPr>
              <a:t>Обмен сообщениями осуществляется в пределах одного обменника, в котором определены связи, являющиеся своеобразными маршрутами, по которым идут сообщения, попавшие в этот обменник.</a:t>
            </a:r>
            <a:endParaRPr/>
          </a:p>
          <a:p>
            <a:pPr algn="just">
              <a:spcBef>
                <a:spcPts val="0"/>
              </a:spcBef>
              <a:spcAft>
                <a:spcPts val="600"/>
              </a:spcAft>
              <a:buFontTx/>
              <a:buNone/>
              <a:defRPr/>
            </a:pPr>
            <a:r>
              <a:rPr lang="ru-RU" sz="2000">
                <a:solidFill>
                  <a:srgbClr val="002060"/>
                </a:solidFill>
                <a:latin typeface="+mn-lt"/>
              </a:rPr>
              <a:t>Каждый маршрут связывает обменник с одной или несколькими очередями. Программное обеспечение, реализующее описанные действия, называют AMQP-сервером. Узлы, помещающие сообщения в обменники и получающие их из очередей, называются AMQP-клиентами.</a:t>
            </a:r>
            <a:endParaRPr/>
          </a:p>
          <a:p>
            <a:pPr algn="just">
              <a:spcBef>
                <a:spcPts val="0"/>
              </a:spcBef>
              <a:spcAft>
                <a:spcPts val="600"/>
              </a:spcAft>
              <a:buFontTx/>
              <a:buNone/>
              <a:defRPr/>
            </a:pPr>
            <a:r>
              <a:rPr lang="ru-RU" sz="2000">
                <a:solidFill>
                  <a:srgbClr val="002060"/>
                </a:solidFill>
                <a:latin typeface="+mn-lt"/>
              </a:rPr>
              <a:t>Если вкратце: AMQP-сервер предоставляет шину обмена данными, а AMQP-клиенты используют эту шину для обмена сообщениями между собой.</a:t>
            </a:r>
            <a:endParaRPr/>
          </a:p>
          <a:p>
            <a:pPr algn="just">
              <a:spcBef>
                <a:spcPts val="0"/>
              </a:spcBef>
              <a:buFontTx/>
              <a:buNone/>
              <a:defRPr/>
            </a:pPr>
            <a:endParaRPr lang="ru-RU" sz="2000">
              <a:solidFill>
                <a:srgbClr val="002060"/>
              </a:solidFill>
              <a:latin typeface="+mn-l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RabbitMQ</a:t>
            </a:r>
            <a:endParaRPr lang="ru-RU">
              <a:solidFill>
                <a:srgbClr val="002060"/>
              </a:solidFill>
              <a:latin typeface="+mn-lt"/>
              <a:cs typeface="Times New Roman"/>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just">
              <a:spcBef>
                <a:spcPts val="0"/>
              </a:spcBef>
              <a:spcAft>
                <a:spcPts val="600"/>
              </a:spcAft>
              <a:buFontTx/>
              <a:buNone/>
              <a:defRPr/>
            </a:pPr>
            <a:r>
              <a:rPr lang="ru-RU" sz="2000">
                <a:solidFill>
                  <a:srgbClr val="002060"/>
                </a:solidFill>
                <a:latin typeface="+mn-lt"/>
              </a:rPr>
              <a:t>RabbitMQ — платформа, реализующая систему обмена сообщениями между компонентами программной системы (Message Oriented Middleware) на основе стандарта AMQP (Advanced Message Queuing Protocol).</a:t>
            </a:r>
            <a:endParaRPr/>
          </a:p>
          <a:p>
            <a:pPr algn="just">
              <a:spcBef>
                <a:spcPts val="0"/>
              </a:spcBef>
              <a:spcAft>
                <a:spcPts val="600"/>
              </a:spcAft>
              <a:buFontTx/>
              <a:buNone/>
              <a:defRPr/>
            </a:pPr>
            <a:r>
              <a:rPr lang="ru-RU" sz="2000">
                <a:solidFill>
                  <a:srgbClr val="002060"/>
                </a:solidFill>
                <a:latin typeface="+mn-lt"/>
              </a:rPr>
              <a:t>RabbitMQ — это брокер сообщений. Он является open source программным обеспечением. Его основная цель — принимать и отдавать сообщения. Если проводить аналогию с доставкой почты: мы просто опускаем письмо в почтовый ящик, через почтовые отделения, почтовую службу и почтальонов оно доходит до получателя. RabbitMQ фактически берет на себя обязанности и почтового ящика, и почтовой службы, и почтальонов.</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RabbitMQ: </a:t>
            </a:r>
            <a:r>
              <a:rPr lang="ru-RU">
                <a:solidFill>
                  <a:srgbClr val="002060"/>
                </a:solidFill>
                <a:latin typeface="+mn-lt"/>
                <a:cs typeface="Times New Roman"/>
              </a:rPr>
              <a:t>установка</a:t>
            </a:r>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just">
              <a:spcBef>
                <a:spcPts val="0"/>
              </a:spcBef>
              <a:spcAft>
                <a:spcPts val="600"/>
              </a:spcAft>
              <a:buFontTx/>
              <a:buNone/>
              <a:defRPr/>
            </a:pPr>
            <a:r>
              <a:rPr lang="ru-RU" sz="2000">
                <a:solidFill>
                  <a:srgbClr val="002060"/>
                </a:solidFill>
                <a:latin typeface="+mn-lt"/>
              </a:rPr>
              <a:t>Для работы с RabbitMQ нужно установить соответствующую программу, написанную на языке Erlang. Для этой программы также требуется предварительно установить библиотеки Erlang – т.н. OTP (Open Telecom Platform) фреймворк.</a:t>
            </a:r>
            <a:endParaRPr/>
          </a:p>
          <a:p>
            <a:pPr algn="just">
              <a:spcBef>
                <a:spcPts val="0"/>
              </a:spcBef>
              <a:spcAft>
                <a:spcPts val="600"/>
              </a:spcAft>
              <a:buFontTx/>
              <a:buNone/>
              <a:defRPr/>
            </a:pPr>
            <a:r>
              <a:rPr lang="ru-RU" sz="2000">
                <a:solidFill>
                  <a:srgbClr val="002060"/>
                </a:solidFill>
                <a:latin typeface="+mn-lt"/>
              </a:rPr>
              <a:t>В Linux (Ubuntu) это делается при помощи следующих команд (зависимости rabbitmq-server от OTP разрешаются и доустанавливаются автоматически).</a:t>
            </a:r>
            <a:endParaRPr/>
          </a:p>
          <a:p>
            <a:pPr marL="0" marR="0" lvl="0" indent="0" algn="l" defTabSz="914400">
              <a:lnSpc>
                <a:spcPct val="100000"/>
              </a:lnSpc>
              <a:spcBef>
                <a:spcPts val="0"/>
              </a:spcBef>
              <a:spcAft>
                <a:spcPts val="600"/>
              </a:spcAft>
              <a:buClrTx/>
              <a:buSzTx/>
              <a:buFontTx/>
              <a:buNone/>
              <a:defRPr/>
            </a:pPr>
            <a:r>
              <a:rPr lang="ru-RU" sz="1400" b="0" i="0" u="none" strike="noStrike" cap="none" spc="0">
                <a:ln>
                  <a:noFill/>
                </a:ln>
                <a:solidFill>
                  <a:srgbClr val="000000"/>
                </a:solidFill>
                <a:latin typeface="Courier New"/>
                <a:ea typeface="+mn-ea"/>
                <a:cs typeface="Courier New"/>
              </a:rPr>
              <a:t>$ sudo apt-get update</a:t>
            </a:r>
            <a:endParaRPr/>
          </a:p>
          <a:p>
            <a:pPr marL="0" marR="0" lvl="0" indent="0" algn="l" defTabSz="914400">
              <a:lnSpc>
                <a:spcPct val="100000"/>
              </a:lnSpc>
              <a:spcBef>
                <a:spcPts val="0"/>
              </a:spcBef>
              <a:spcAft>
                <a:spcPts val="600"/>
              </a:spcAft>
              <a:buClrTx/>
              <a:buSzTx/>
              <a:buFontTx/>
              <a:buNone/>
              <a:defRPr/>
            </a:pPr>
            <a:r>
              <a:rPr lang="ru-RU" sz="1400" b="0" i="0" u="none" strike="noStrike" cap="none" spc="0">
                <a:ln>
                  <a:noFill/>
                </a:ln>
                <a:solidFill>
                  <a:srgbClr val="000000"/>
                </a:solidFill>
                <a:latin typeface="Courier New"/>
                <a:ea typeface="+mn-ea"/>
                <a:cs typeface="Courier New"/>
              </a:rPr>
              <a:t>$ sudo apt-get install rabbitmq-server</a:t>
            </a:r>
            <a:endParaRPr/>
          </a:p>
          <a:p>
            <a:pPr algn="just">
              <a:spcBef>
                <a:spcPts val="0"/>
              </a:spcBef>
              <a:spcAft>
                <a:spcPts val="600"/>
              </a:spcAft>
              <a:buFontTx/>
              <a:buNone/>
              <a:defRPr/>
            </a:pPr>
            <a:r>
              <a:rPr lang="ru-RU" sz="2000">
                <a:solidFill>
                  <a:srgbClr val="002060"/>
                </a:solidFill>
                <a:latin typeface="+mn-lt"/>
              </a:rPr>
              <a:t>В Windows сначала надо установить OTP-фреймворк (соответствующая версия 64-bit или 32-bit скачивается с </a:t>
            </a:r>
            <a:r>
              <a:rPr lang="ru-RU" sz="2000" u="sng">
                <a:solidFill>
                  <a:srgbClr val="002060"/>
                </a:solidFill>
                <a:latin typeface="+mn-lt"/>
                <a:hlinkClick r:id="rId2" tooltip="http://www.erlang.org/downloads"/>
              </a:rPr>
              <a:t>http://www.erlang.org/downloads</a:t>
            </a:r>
            <a:r>
              <a:rPr lang="ru-RU" sz="2000">
                <a:solidFill>
                  <a:srgbClr val="002060"/>
                </a:solidFill>
                <a:latin typeface="+mn-lt"/>
              </a:rPr>
              <a:t>). Затем устанавливается собственно rabbitmq-server (инсталлятор скачивается с https://www.rabbitmq.com/install-windows.html). </a:t>
            </a:r>
            <a:endParaRPr/>
          </a:p>
          <a:p>
            <a:pPr algn="just">
              <a:spcBef>
                <a:spcPts val="0"/>
              </a:spcBef>
              <a:spcAft>
                <a:spcPts val="600"/>
              </a:spcAft>
              <a:buFontTx/>
              <a:buNone/>
              <a:defRPr/>
            </a:pPr>
            <a:r>
              <a:rPr lang="ru-RU" sz="2000">
                <a:solidFill>
                  <a:srgbClr val="002060"/>
                </a:solidFill>
                <a:latin typeface="+mn-lt"/>
              </a:rPr>
              <a:t>Ну и наконец в обоих системах надо установить библиотеку pika для работы с rabbitmq (желательно, в виртуальном окружении).</a:t>
            </a:r>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000000"/>
                </a:solidFill>
                <a:latin typeface="Courier New"/>
                <a:ea typeface="+mn-ea"/>
                <a:cs typeface="Courier New"/>
              </a:rPr>
              <a:t>$ pip</a:t>
            </a:r>
            <a:r>
              <a:rPr lang="en-US" sz="1400" b="0" i="0" u="none" strike="noStrike" cap="none" spc="0">
                <a:ln>
                  <a:noFill/>
                </a:ln>
                <a:solidFill>
                  <a:srgbClr val="000000"/>
                </a:solidFill>
                <a:latin typeface="Courier New"/>
                <a:ea typeface="+mn-ea"/>
                <a:cs typeface="Courier New"/>
              </a:rPr>
              <a:t>3</a:t>
            </a:r>
            <a:r>
              <a:rPr lang="ru-RU" sz="1400" b="0" i="0" u="none" strike="noStrike" cap="none" spc="0">
                <a:ln>
                  <a:noFill/>
                </a:ln>
                <a:solidFill>
                  <a:srgbClr val="000000"/>
                </a:solidFill>
                <a:latin typeface="Courier New"/>
                <a:ea typeface="+mn-ea"/>
                <a:cs typeface="Courier New"/>
              </a:rPr>
              <a:t> install pika</a:t>
            </a:r>
            <a:r>
              <a:rPr lang="en-US" sz="1400" b="0" i="0" u="none" strike="noStrike" cap="none" spc="0">
                <a:ln>
                  <a:noFill/>
                </a:ln>
                <a:solidFill>
                  <a:srgbClr val="000000"/>
                </a:solidFill>
                <a:latin typeface="Courier New"/>
                <a:ea typeface="+mn-ea"/>
                <a:cs typeface="Courier New"/>
              </a:rPr>
              <a:t> --user</a:t>
            </a:r>
            <a:endParaRPr lang="ru-RU" sz="1400" b="0" i="0" u="none" strike="noStrike" cap="none" spc="0">
              <a:ln>
                <a:noFill/>
              </a:ln>
              <a:solidFill>
                <a:srgbClr val="000000"/>
              </a:solidFill>
              <a:latin typeface="Courier New"/>
              <a:ea typeface="+mn-ea"/>
              <a:cs typeface="Courier New"/>
            </a:endParaRPr>
          </a:p>
          <a:p>
            <a:pPr algn="just">
              <a:spcBef>
                <a:spcPts val="0"/>
              </a:spcBef>
              <a:buFontTx/>
              <a:buNone/>
              <a:defRPr/>
            </a:pPr>
            <a:endParaRPr lang="ru-RU" sz="2000">
              <a:solidFill>
                <a:srgbClr val="002060"/>
              </a:solidFill>
              <a:latin typeface="+mn-l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RabbitMQ</a:t>
            </a:r>
            <a:r>
              <a:rPr lang="ru-RU">
                <a:solidFill>
                  <a:srgbClr val="002060"/>
                </a:solidFill>
                <a:latin typeface="+mn-lt"/>
                <a:cs typeface="Times New Roman"/>
              </a:rPr>
              <a:t>: терминология</a:t>
            </a:r>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just">
              <a:spcBef>
                <a:spcPts val="0"/>
              </a:spcBef>
              <a:buFontTx/>
              <a:buNone/>
              <a:defRPr/>
            </a:pPr>
            <a:r>
              <a:rPr lang="ru-RU" sz="2000">
                <a:solidFill>
                  <a:srgbClr val="002060"/>
                </a:solidFill>
                <a:latin typeface="+mn-lt"/>
              </a:rPr>
              <a:t>В RabbitMQ, а также обмене сообщениями в целом, используется следующая терминология:</a:t>
            </a:r>
            <a:endParaRPr/>
          </a:p>
          <a:p>
            <a:pPr algn="just">
              <a:spcBef>
                <a:spcPts val="0"/>
              </a:spcBef>
              <a:buFontTx/>
              <a:buNone/>
              <a:defRPr/>
            </a:pPr>
            <a:r>
              <a:rPr lang="ru-RU" sz="2000" b="1">
                <a:solidFill>
                  <a:srgbClr val="002060"/>
                </a:solidFill>
                <a:latin typeface="+mn-lt"/>
              </a:rPr>
              <a:t>Producer (продюсер, поставщик)</a:t>
            </a:r>
            <a:r>
              <a:rPr lang="ru-RU" sz="2000">
                <a:solidFill>
                  <a:srgbClr val="002060"/>
                </a:solidFill>
                <a:latin typeface="+mn-lt"/>
              </a:rPr>
              <a:t> ‒ программа, отправляющая сообщения. В схемах он будет представлен кругом с буквой </a:t>
            </a:r>
            <a:r>
              <a:rPr lang="en-US" sz="2000">
                <a:solidFill>
                  <a:srgbClr val="002060"/>
                </a:solidFill>
                <a:latin typeface="+mn-lt"/>
              </a:rPr>
              <a:t>"</a:t>
            </a:r>
            <a:r>
              <a:rPr lang="ru-RU" sz="2000">
                <a:solidFill>
                  <a:srgbClr val="002060"/>
                </a:solidFill>
                <a:latin typeface="+mn-lt"/>
              </a:rPr>
              <a:t>P</a:t>
            </a:r>
            <a:r>
              <a:rPr lang="en-US" sz="2000">
                <a:solidFill>
                  <a:srgbClr val="002060"/>
                </a:solidFill>
                <a:latin typeface="+mn-lt"/>
              </a:rPr>
              <a:t>"</a:t>
            </a:r>
            <a:r>
              <a:rPr lang="ru-RU" sz="2000">
                <a:solidFill>
                  <a:srgbClr val="002060"/>
                </a:solidFill>
                <a:latin typeface="+mn-lt"/>
              </a:rPr>
              <a:t>:</a:t>
            </a:r>
            <a:endParaRPr/>
          </a:p>
          <a:p>
            <a:pPr algn="just">
              <a:spcBef>
                <a:spcPts val="0"/>
              </a:spcBef>
              <a:buFontTx/>
              <a:buNone/>
              <a:defRPr/>
            </a:pPr>
            <a:endParaRPr lang="en-US" sz="2000">
              <a:solidFill>
                <a:srgbClr val="002060"/>
              </a:solidFill>
              <a:latin typeface="+mn-lt"/>
            </a:endParaRPr>
          </a:p>
          <a:p>
            <a:pPr algn="just">
              <a:spcBef>
                <a:spcPts val="0"/>
              </a:spcBef>
              <a:buFontTx/>
              <a:buNone/>
              <a:defRPr/>
            </a:pPr>
            <a:endParaRPr lang="ru-RU" sz="2000">
              <a:solidFill>
                <a:srgbClr val="002060"/>
              </a:solidFill>
              <a:latin typeface="+mn-lt"/>
            </a:endParaRPr>
          </a:p>
          <a:p>
            <a:pPr algn="just">
              <a:spcBef>
                <a:spcPts val="0"/>
              </a:spcBef>
              <a:buFontTx/>
              <a:buNone/>
              <a:defRPr/>
            </a:pPr>
            <a:r>
              <a:rPr lang="ru-RU" sz="2000" b="1">
                <a:solidFill>
                  <a:srgbClr val="002060"/>
                </a:solidFill>
                <a:latin typeface="+mn-lt"/>
              </a:rPr>
              <a:t>Queue (очередь)</a:t>
            </a:r>
            <a:r>
              <a:rPr lang="ru-RU" sz="2000">
                <a:solidFill>
                  <a:srgbClr val="002060"/>
                </a:solidFill>
                <a:latin typeface="+mn-lt"/>
              </a:rPr>
              <a:t> ‒ имя </a:t>
            </a:r>
            <a:r>
              <a:rPr lang="en-US" sz="2000">
                <a:solidFill>
                  <a:srgbClr val="002060"/>
                </a:solidFill>
                <a:latin typeface="+mn-lt"/>
              </a:rPr>
              <a:t>"</a:t>
            </a:r>
            <a:r>
              <a:rPr lang="ru-RU" sz="2000">
                <a:solidFill>
                  <a:srgbClr val="002060"/>
                </a:solidFill>
                <a:latin typeface="+mn-lt"/>
              </a:rPr>
              <a:t>почтового ящика</a:t>
            </a:r>
            <a:r>
              <a:rPr lang="en-US" sz="2000">
                <a:solidFill>
                  <a:srgbClr val="002060"/>
                </a:solidFill>
                <a:latin typeface="+mn-lt"/>
              </a:rPr>
              <a:t>"</a:t>
            </a:r>
            <a:r>
              <a:rPr lang="ru-RU" sz="2000">
                <a:solidFill>
                  <a:srgbClr val="002060"/>
                </a:solidFill>
                <a:latin typeface="+mn-lt"/>
              </a:rPr>
              <a:t>. Расположена внутри RabbitMQ. Хотя сообщения проходят через RabbitMQ и приложения, хранятся они только в очередях. Очередь не имеет ограничений на количество сообщений, она может принять сколь угодно большое их количество ‒ можно считать ее бесконечным буфером. Любое количество поставщиков может отправлять сообщения в одну очередь, также любое количество подписчиков может получать сообщения из одной очереди. В схемах очередь будет обозначена следующим образом (с подписанным именем):</a:t>
            </a:r>
            <a:endParaRPr lang="en-US" sz="2000">
              <a:solidFill>
                <a:srgbClr val="002060"/>
              </a:solidFill>
              <a:latin typeface="+mn-lt"/>
            </a:endParaRPr>
          </a:p>
          <a:p>
            <a:pPr algn="just">
              <a:spcBef>
                <a:spcPts val="0"/>
              </a:spcBef>
              <a:buFontTx/>
              <a:buNone/>
              <a:defRPr/>
            </a:pPr>
            <a:endParaRPr lang="en-US" sz="2000">
              <a:solidFill>
                <a:srgbClr val="002060"/>
              </a:solidFill>
              <a:latin typeface="+mn-lt"/>
            </a:endParaRPr>
          </a:p>
          <a:p>
            <a:pPr algn="just">
              <a:spcBef>
                <a:spcPts val="0"/>
              </a:spcBef>
              <a:buFontTx/>
              <a:buNone/>
              <a:defRPr/>
            </a:pPr>
            <a:endParaRPr lang="en-US" sz="2000">
              <a:solidFill>
                <a:srgbClr val="002060"/>
              </a:solidFill>
              <a:latin typeface="+mn-lt"/>
            </a:endParaRPr>
          </a:p>
          <a:p>
            <a:pPr algn="just">
              <a:spcBef>
                <a:spcPts val="0"/>
              </a:spcBef>
              <a:buFontTx/>
              <a:buNone/>
              <a:defRPr/>
            </a:pPr>
            <a:endParaRPr lang="ru-RU" sz="2000">
              <a:solidFill>
                <a:srgbClr val="002060"/>
              </a:solidFill>
              <a:latin typeface="+mn-lt"/>
            </a:endParaRPr>
          </a:p>
          <a:p>
            <a:pPr algn="just">
              <a:spcBef>
                <a:spcPts val="0"/>
              </a:spcBef>
              <a:buFontTx/>
              <a:buNone/>
              <a:defRPr/>
            </a:pPr>
            <a:r>
              <a:rPr lang="ru-RU" sz="2000" b="1">
                <a:solidFill>
                  <a:srgbClr val="002060"/>
                </a:solidFill>
                <a:latin typeface="+mn-lt"/>
              </a:rPr>
              <a:t>Consumer (консюмер, получатель)</a:t>
            </a:r>
            <a:r>
              <a:rPr lang="ru-RU" sz="2000">
                <a:solidFill>
                  <a:srgbClr val="002060"/>
                </a:solidFill>
                <a:latin typeface="+mn-lt"/>
              </a:rPr>
              <a:t> ‒ программа, принимающая сообщения. Обычно получатель находится в состоянии ожидания сообщений. В схемах он будет представлен кругом с буквой </a:t>
            </a:r>
            <a:r>
              <a:rPr lang="en-US" sz="2000">
                <a:solidFill>
                  <a:srgbClr val="002060"/>
                </a:solidFill>
                <a:latin typeface="+mn-lt"/>
              </a:rPr>
              <a:t>"</a:t>
            </a:r>
            <a:r>
              <a:rPr lang="ru-RU" sz="2000">
                <a:solidFill>
                  <a:srgbClr val="002060"/>
                </a:solidFill>
                <a:latin typeface="+mn-lt"/>
              </a:rPr>
              <a:t>C</a:t>
            </a:r>
            <a:r>
              <a:rPr lang="en-US" sz="2000">
                <a:solidFill>
                  <a:srgbClr val="002060"/>
                </a:solidFill>
                <a:latin typeface="+mn-lt"/>
              </a:rPr>
              <a:t>"</a:t>
            </a:r>
            <a:r>
              <a:rPr lang="ru-RU" sz="2000">
                <a:solidFill>
                  <a:srgbClr val="002060"/>
                </a:solidFill>
                <a:latin typeface="+mn-lt"/>
              </a:rPr>
              <a:t>:</a:t>
            </a:r>
            <a:endParaRPr/>
          </a:p>
          <a:p>
            <a:pPr algn="just">
              <a:spcBef>
                <a:spcPts val="0"/>
              </a:spcBef>
              <a:buFontTx/>
              <a:buNone/>
              <a:defRPr/>
            </a:pPr>
            <a:endParaRPr lang="ru-RU" sz="2000">
              <a:solidFill>
                <a:srgbClr val="002060"/>
              </a:solidFill>
              <a:latin typeface="+mn-lt"/>
            </a:endParaRPr>
          </a:p>
        </p:txBody>
      </p:sp>
      <p:sp>
        <p:nvSpPr>
          <p:cNvPr id="8" name="Овал 7"/>
          <p:cNvSpPr/>
          <p:nvPr/>
        </p:nvSpPr>
        <p:spPr bwMode="auto">
          <a:xfrm>
            <a:off x="5598760" y="5960474"/>
            <a:ext cx="720671" cy="720671"/>
          </a:xfrm>
          <a:prstGeom prst="ellipse">
            <a:avLst/>
          </a:prstGeom>
          <a:solidFill>
            <a:srgbClr val="99CC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solidFill>
                  <a:srgbClr val="002060"/>
                </a:solidFill>
              </a:rPr>
              <a:t>C</a:t>
            </a:r>
            <a:endParaRPr lang="ru-RU">
              <a:solidFill>
                <a:srgbClr val="002060"/>
              </a:solidFill>
            </a:endParaRPr>
          </a:p>
        </p:txBody>
      </p:sp>
      <p:grpSp>
        <p:nvGrpSpPr>
          <p:cNvPr id="9" name="Группа 8"/>
          <p:cNvGrpSpPr/>
          <p:nvPr/>
        </p:nvGrpSpPr>
        <p:grpSpPr bwMode="auto">
          <a:xfrm>
            <a:off x="5155001" y="4345501"/>
            <a:ext cx="1608187" cy="915027"/>
            <a:chOff x="3754226" y="5184183"/>
            <a:chExt cx="1608187" cy="915027"/>
          </a:xfrm>
        </p:grpSpPr>
        <p:grpSp>
          <p:nvGrpSpPr>
            <p:cNvPr id="4" name="Группа 3"/>
            <p:cNvGrpSpPr/>
            <p:nvPr/>
          </p:nvGrpSpPr>
          <p:grpSpPr bwMode="auto">
            <a:xfrm>
              <a:off x="3754226" y="5513608"/>
              <a:ext cx="1608186" cy="585602"/>
              <a:chOff x="3704095" y="5687876"/>
              <a:chExt cx="1608186" cy="585602"/>
            </a:xfrm>
          </p:grpSpPr>
          <p:sp>
            <p:nvSpPr>
              <p:cNvPr id="3" name="Прямоугольник 2"/>
              <p:cNvSpPr/>
              <p:nvPr/>
            </p:nvSpPr>
            <p:spPr bwMode="auto">
              <a:xfrm>
                <a:off x="3704095"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10" name="Прямоугольник 9"/>
              <p:cNvSpPr/>
              <p:nvPr/>
            </p:nvSpPr>
            <p:spPr bwMode="auto">
              <a:xfrm>
                <a:off x="4029559"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11" name="Прямоугольник 10"/>
              <p:cNvSpPr/>
              <p:nvPr/>
            </p:nvSpPr>
            <p:spPr bwMode="auto">
              <a:xfrm>
                <a:off x="4345456"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12" name="Прямоугольник 11"/>
              <p:cNvSpPr/>
              <p:nvPr/>
            </p:nvSpPr>
            <p:spPr bwMode="auto">
              <a:xfrm>
                <a:off x="4661353"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13" name="Прямоугольник 12"/>
              <p:cNvSpPr/>
              <p:nvPr/>
            </p:nvSpPr>
            <p:spPr bwMode="auto">
              <a:xfrm>
                <a:off x="4986817"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grpSp>
        <p:sp>
          <p:nvSpPr>
            <p:cNvPr id="7" name="TextBox 6"/>
            <p:cNvSpPr txBox="1"/>
            <p:nvPr/>
          </p:nvSpPr>
          <p:spPr bwMode="auto">
            <a:xfrm>
              <a:off x="3754227" y="5184183"/>
              <a:ext cx="1608186" cy="369332"/>
            </a:xfrm>
            <a:prstGeom prst="rect">
              <a:avLst/>
            </a:prstGeom>
            <a:noFill/>
          </p:spPr>
          <p:txBody>
            <a:bodyPr wrap="square" rtlCol="0">
              <a:spAutoFit/>
            </a:bodyPr>
            <a:lstStyle/>
            <a:p>
              <a:pPr algn="ctr">
                <a:defRPr/>
              </a:pPr>
              <a:r>
                <a:rPr lang="en-US">
                  <a:solidFill>
                    <a:srgbClr val="002060"/>
                  </a:solidFill>
                </a:rPr>
                <a:t>queue_name</a:t>
              </a:r>
              <a:endParaRPr lang="ru-RU">
                <a:solidFill>
                  <a:srgbClr val="002060"/>
                </a:solidFill>
              </a:endParaRPr>
            </a:p>
          </p:txBody>
        </p:sp>
      </p:grpSp>
      <p:sp>
        <p:nvSpPr>
          <p:cNvPr id="26" name="Овал 25"/>
          <p:cNvSpPr/>
          <p:nvPr/>
        </p:nvSpPr>
        <p:spPr bwMode="auto">
          <a:xfrm>
            <a:off x="5598761" y="1791829"/>
            <a:ext cx="720671" cy="720671"/>
          </a:xfrm>
          <a:prstGeom prst="ellipse">
            <a:avLst/>
          </a:prstGeom>
          <a:solidFill>
            <a:srgbClr val="99CC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solidFill>
                  <a:srgbClr val="002060"/>
                </a:solidFill>
              </a:rPr>
              <a:t>P</a:t>
            </a:r>
            <a:endParaRPr lang="ru-RU">
              <a:solidFill>
                <a:srgbClr val="002060"/>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RabbitMQ</a:t>
            </a:r>
            <a:r>
              <a:rPr lang="ru-RU">
                <a:solidFill>
                  <a:srgbClr val="002060"/>
                </a:solidFill>
                <a:latin typeface="+mn-lt"/>
                <a:cs typeface="Times New Roman"/>
              </a:rPr>
              <a:t>: передача сообщения</a:t>
            </a:r>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just">
              <a:spcBef>
                <a:spcPts val="0"/>
              </a:spcBef>
              <a:buNone/>
              <a:defRPr/>
            </a:pPr>
            <a:r>
              <a:rPr lang="ru-RU" sz="2000">
                <a:solidFill>
                  <a:srgbClr val="002060"/>
                </a:solidFill>
                <a:latin typeface="+mn-lt"/>
              </a:rPr>
              <a:t>Давайте просто отправим сообщение, примем его и выведем на экран. Для этого нам потребуется две программы: одна будет отправлять сообщения, другая ‒ принимать и выводить их на экран.</a:t>
            </a:r>
            <a:endParaRPr/>
          </a:p>
          <a:p>
            <a:pPr algn="just">
              <a:spcBef>
                <a:spcPts val="0"/>
              </a:spcBef>
              <a:buNone/>
              <a:defRPr/>
            </a:pPr>
            <a:endParaRPr lang="ru-RU" sz="2000">
              <a:solidFill>
                <a:srgbClr val="002060"/>
              </a:solidFill>
              <a:latin typeface="+mn-lt"/>
            </a:endParaRPr>
          </a:p>
          <a:p>
            <a:pPr algn="just">
              <a:spcBef>
                <a:spcPts val="0"/>
              </a:spcBef>
              <a:buNone/>
              <a:defRPr/>
            </a:pPr>
            <a:endParaRPr lang="ru-RU" sz="2000">
              <a:solidFill>
                <a:srgbClr val="002060"/>
              </a:solidFill>
              <a:latin typeface="+mn-lt"/>
            </a:endParaRPr>
          </a:p>
          <a:p>
            <a:pPr algn="just">
              <a:spcBef>
                <a:spcPts val="0"/>
              </a:spcBef>
              <a:buNone/>
              <a:defRPr/>
            </a:pPr>
            <a:endParaRPr lang="ru-RU" sz="2000">
              <a:solidFill>
                <a:srgbClr val="002060"/>
              </a:solidFill>
              <a:latin typeface="+mn-lt"/>
            </a:endParaRPr>
          </a:p>
          <a:p>
            <a:pPr algn="just">
              <a:spcBef>
                <a:spcPts val="0"/>
              </a:spcBef>
              <a:buNone/>
              <a:defRPr/>
            </a:pPr>
            <a:endParaRPr lang="ru-RU" sz="2000">
              <a:solidFill>
                <a:srgbClr val="002060"/>
              </a:solidFill>
              <a:latin typeface="+mn-lt"/>
            </a:endParaRPr>
          </a:p>
          <a:p>
            <a:pPr algn="just">
              <a:spcBef>
                <a:spcPts val="0"/>
              </a:spcBef>
              <a:buNone/>
              <a:defRPr/>
            </a:pPr>
            <a:endParaRPr lang="ru-RU" sz="2000">
              <a:solidFill>
                <a:srgbClr val="002060"/>
              </a:solidFill>
              <a:latin typeface="+mn-lt"/>
            </a:endParaRPr>
          </a:p>
          <a:p>
            <a:pPr algn="just">
              <a:spcBef>
                <a:spcPts val="0"/>
              </a:spcBef>
              <a:buNone/>
              <a:defRPr/>
            </a:pPr>
            <a:endParaRPr lang="ru-RU" sz="2000">
              <a:solidFill>
                <a:srgbClr val="002060"/>
              </a:solidFill>
              <a:latin typeface="+mn-lt"/>
            </a:endParaRPr>
          </a:p>
          <a:p>
            <a:pPr algn="just">
              <a:spcBef>
                <a:spcPts val="0"/>
              </a:spcBef>
              <a:buNone/>
              <a:defRPr/>
            </a:pPr>
            <a:r>
              <a:rPr lang="ru-RU" sz="2000" b="0" i="0" u="none" strike="noStrike" cap="none" spc="0">
                <a:ln>
                  <a:noFill/>
                </a:ln>
                <a:solidFill>
                  <a:srgbClr val="002060"/>
                </a:solidFill>
                <a:latin typeface="+mn-lt"/>
                <a:ea typeface="+mn-ea"/>
                <a:cs typeface="+mn-cs"/>
              </a:rPr>
              <a:t>Запускаем сначала receive.py, затем send.py (можно несколько раз)</a:t>
            </a:r>
            <a:r>
              <a:rPr lang="en-US" sz="2000" b="0" i="0" u="none" strike="noStrike" cap="none" spc="0">
                <a:ln>
                  <a:noFill/>
                </a:ln>
                <a:solidFill>
                  <a:srgbClr val="002060"/>
                </a:solidFill>
                <a:latin typeface="+mn-lt"/>
                <a:ea typeface="+mn-ea"/>
                <a:cs typeface="+mn-cs"/>
              </a:rPr>
              <a:t> – </a:t>
            </a:r>
            <a:r>
              <a:rPr lang="ru-RU" sz="2000" b="0" i="0" u="none" strike="noStrike" cap="none" spc="0">
                <a:ln>
                  <a:noFill/>
                </a:ln>
                <a:solidFill>
                  <a:srgbClr val="002060"/>
                </a:solidFill>
                <a:latin typeface="+mn-lt"/>
                <a:ea typeface="+mn-ea"/>
                <a:cs typeface="+mn-cs"/>
              </a:rPr>
              <a:t>видим, как консюмер выводит на экран сообщения от продюсеров.</a:t>
            </a:r>
            <a:endParaRPr/>
          </a:p>
          <a:p>
            <a:pPr algn="just">
              <a:spcBef>
                <a:spcPts val="0"/>
              </a:spcBef>
              <a:buNone/>
              <a:defRPr/>
            </a:pPr>
            <a:endParaRPr lang="ru-RU" sz="2000">
              <a:solidFill>
                <a:srgbClr val="002060"/>
              </a:solidFill>
              <a:latin typeface="+mn-lt"/>
            </a:endParaRPr>
          </a:p>
        </p:txBody>
      </p:sp>
      <p:grpSp>
        <p:nvGrpSpPr>
          <p:cNvPr id="18" name="Группа 17"/>
          <p:cNvGrpSpPr/>
          <p:nvPr/>
        </p:nvGrpSpPr>
        <p:grpSpPr bwMode="auto">
          <a:xfrm>
            <a:off x="3452224" y="2039695"/>
            <a:ext cx="5277169" cy="982560"/>
            <a:chOff x="3320509" y="2799111"/>
            <a:chExt cx="5277169" cy="982560"/>
          </a:xfrm>
        </p:grpSpPr>
        <p:sp>
          <p:nvSpPr>
            <p:cNvPr id="8" name="Овал 7"/>
            <p:cNvSpPr/>
            <p:nvPr/>
          </p:nvSpPr>
          <p:spPr bwMode="auto">
            <a:xfrm>
              <a:off x="7877009" y="3061000"/>
              <a:ext cx="720671" cy="720671"/>
            </a:xfrm>
            <a:prstGeom prst="ellipse">
              <a:avLst/>
            </a:prstGeom>
            <a:solidFill>
              <a:srgbClr val="99CC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solidFill>
                    <a:srgbClr val="002060"/>
                  </a:solidFill>
                </a:rPr>
                <a:t>C</a:t>
              </a:r>
              <a:endParaRPr lang="ru-RU">
                <a:solidFill>
                  <a:srgbClr val="002060"/>
                </a:solidFill>
              </a:endParaRPr>
            </a:p>
          </p:txBody>
        </p:sp>
        <p:grpSp>
          <p:nvGrpSpPr>
            <p:cNvPr id="9" name="Группа 8"/>
            <p:cNvGrpSpPr/>
            <p:nvPr/>
          </p:nvGrpSpPr>
          <p:grpSpPr bwMode="auto">
            <a:xfrm>
              <a:off x="5155001" y="2799111"/>
              <a:ext cx="1608187" cy="915027"/>
              <a:chOff x="3754226" y="5184183"/>
              <a:chExt cx="1608187" cy="915027"/>
            </a:xfrm>
          </p:grpSpPr>
          <p:grpSp>
            <p:nvGrpSpPr>
              <p:cNvPr id="4" name="Группа 3"/>
              <p:cNvGrpSpPr/>
              <p:nvPr/>
            </p:nvGrpSpPr>
            <p:grpSpPr bwMode="auto">
              <a:xfrm>
                <a:off x="3754226" y="5513608"/>
                <a:ext cx="1608186" cy="585602"/>
                <a:chOff x="3704095" y="5687876"/>
                <a:chExt cx="1608186" cy="585602"/>
              </a:xfrm>
            </p:grpSpPr>
            <p:sp>
              <p:nvSpPr>
                <p:cNvPr id="3" name="Прямоугольник 2"/>
                <p:cNvSpPr/>
                <p:nvPr/>
              </p:nvSpPr>
              <p:spPr bwMode="auto">
                <a:xfrm>
                  <a:off x="3704095"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10" name="Прямоугольник 9"/>
                <p:cNvSpPr/>
                <p:nvPr/>
              </p:nvSpPr>
              <p:spPr bwMode="auto">
                <a:xfrm>
                  <a:off x="4029559"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11" name="Прямоугольник 10"/>
                <p:cNvSpPr/>
                <p:nvPr/>
              </p:nvSpPr>
              <p:spPr bwMode="auto">
                <a:xfrm>
                  <a:off x="4345456"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12" name="Прямоугольник 11"/>
                <p:cNvSpPr/>
                <p:nvPr/>
              </p:nvSpPr>
              <p:spPr bwMode="auto">
                <a:xfrm>
                  <a:off x="4661353"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13" name="Прямоугольник 12"/>
                <p:cNvSpPr/>
                <p:nvPr/>
              </p:nvSpPr>
              <p:spPr bwMode="auto">
                <a:xfrm>
                  <a:off x="4986817"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grpSp>
          <p:sp>
            <p:nvSpPr>
              <p:cNvPr id="7" name="TextBox 6"/>
              <p:cNvSpPr txBox="1"/>
              <p:nvPr/>
            </p:nvSpPr>
            <p:spPr bwMode="auto">
              <a:xfrm>
                <a:off x="3754227" y="5184183"/>
                <a:ext cx="1608186" cy="369332"/>
              </a:xfrm>
              <a:prstGeom prst="rect">
                <a:avLst/>
              </a:prstGeom>
              <a:noFill/>
            </p:spPr>
            <p:txBody>
              <a:bodyPr wrap="square" rtlCol="0">
                <a:spAutoFit/>
              </a:bodyPr>
              <a:lstStyle/>
              <a:p>
                <a:pPr algn="ctr">
                  <a:defRPr/>
                </a:pPr>
                <a:r>
                  <a:rPr lang="en-US">
                    <a:solidFill>
                      <a:srgbClr val="002060"/>
                    </a:solidFill>
                  </a:rPr>
                  <a:t>queue_name</a:t>
                </a:r>
                <a:endParaRPr lang="ru-RU">
                  <a:solidFill>
                    <a:srgbClr val="002060"/>
                  </a:solidFill>
                </a:endParaRPr>
              </a:p>
            </p:txBody>
          </p:sp>
        </p:grpSp>
        <p:sp>
          <p:nvSpPr>
            <p:cNvPr id="26" name="Овал 25"/>
            <p:cNvSpPr/>
            <p:nvPr/>
          </p:nvSpPr>
          <p:spPr bwMode="auto">
            <a:xfrm>
              <a:off x="3320509" y="3060999"/>
              <a:ext cx="720671" cy="720671"/>
            </a:xfrm>
            <a:prstGeom prst="ellipse">
              <a:avLst/>
            </a:prstGeom>
            <a:solidFill>
              <a:srgbClr val="99CC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solidFill>
                    <a:srgbClr val="002060"/>
                  </a:solidFill>
                </a:rPr>
                <a:t>P</a:t>
              </a:r>
              <a:endParaRPr lang="ru-RU">
                <a:solidFill>
                  <a:srgbClr val="002060"/>
                </a:solidFill>
              </a:endParaRPr>
            </a:p>
          </p:txBody>
        </p:sp>
        <p:cxnSp>
          <p:nvCxnSpPr>
            <p:cNvPr id="5" name="Прямая со стрелкой 4"/>
            <p:cNvCxnSpPr>
              <a:cxnSpLocks/>
              <a:stCxn id="26" idx="6"/>
              <a:endCxn id="3" idx="1"/>
            </p:cNvCxnSpPr>
            <p:nvPr/>
          </p:nvCxnSpPr>
          <p:spPr bwMode="auto">
            <a:xfrm>
              <a:off x="4041181" y="3421335"/>
              <a:ext cx="1113820" cy="3"/>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Прямая со стрелкой 18"/>
            <p:cNvCxnSpPr>
              <a:cxnSpLocks/>
              <a:stCxn id="13" idx="3"/>
              <a:endCxn id="8" idx="2"/>
            </p:cNvCxnSpPr>
            <p:nvPr/>
          </p:nvCxnSpPr>
          <p:spPr bwMode="auto">
            <a:xfrm flipV="1">
              <a:off x="6763187" y="3421336"/>
              <a:ext cx="1113822" cy="1"/>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RabbitMQ: </a:t>
            </a:r>
            <a:r>
              <a:rPr lang="ru-RU">
                <a:solidFill>
                  <a:srgbClr val="002060"/>
                </a:solidFill>
                <a:latin typeface="+mn-lt"/>
                <a:cs typeface="Times New Roman"/>
              </a:rPr>
              <a:t>код консюмера</a:t>
            </a:r>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008000"/>
                </a:solidFill>
                <a:latin typeface="Courier New"/>
                <a:ea typeface="+mn-ea"/>
                <a:cs typeface="+mn-cs"/>
              </a:rPr>
              <a:t># Файл </a:t>
            </a:r>
            <a:r>
              <a:rPr lang="en-US" sz="1400" b="0" i="0" u="none" strike="noStrike" cap="none" spc="0">
                <a:ln>
                  <a:noFill/>
                </a:ln>
                <a:solidFill>
                  <a:srgbClr val="008000"/>
                </a:solidFill>
                <a:latin typeface="Courier New"/>
                <a:ea typeface="+mn-ea"/>
                <a:cs typeface="+mn-cs"/>
              </a:rPr>
              <a:t>receive.py</a:t>
            </a:r>
            <a:r>
              <a:rPr lang="en-US"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import</a:t>
            </a:r>
            <a:r>
              <a:rPr lang="en-US" sz="1400" b="0" i="0" u="none" strike="noStrike" cap="none" spc="0">
                <a:ln>
                  <a:noFill/>
                </a:ln>
                <a:solidFill>
                  <a:srgbClr val="000000"/>
                </a:solidFill>
                <a:latin typeface="Courier New"/>
                <a:ea typeface="+mn-ea"/>
                <a:cs typeface="+mn-cs"/>
              </a:rPr>
              <a:t> pika </a:t>
            </a:r>
            <a:endParaRPr/>
          </a:p>
          <a:p>
            <a:pPr marL="0" marR="0" lvl="0" indent="0" algn="l" defTabSz="914400">
              <a:lnSpc>
                <a:spcPct val="100000"/>
              </a:lnSpc>
              <a:spcBef>
                <a:spcPts val="0"/>
              </a:spcBef>
              <a:spcAft>
                <a:spcPts val="0"/>
              </a:spcAft>
              <a:buClrTx/>
              <a:buSzTx/>
              <a:buFontTx/>
              <a:buNone/>
              <a:defRPr/>
            </a:pP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connection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pika</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BlockingConnection</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pika</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ConnectionParameters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host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'localhost'</a:t>
            </a:r>
            <a:r>
              <a:rPr lang="en-US" sz="1400" b="1" i="0" u="none" strike="noStrike" cap="none" spc="0">
                <a:ln>
                  <a:noFill/>
                </a:ln>
                <a:solidFill>
                  <a:srgbClr val="000080"/>
                </a:solidFill>
                <a:latin typeface="Courier New"/>
                <a:ea typeface="+mn-ea"/>
                <a:cs typeface="+mn-cs"/>
              </a:rPr>
              <a:t>))</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channel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connection</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channel</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channel</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queue_declare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queue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'hello'</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endParaRPr lang="ru-RU" sz="1400" b="1"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en-US" sz="1400" b="1"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def</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FF00FF"/>
                </a:solidFill>
                <a:latin typeface="Courier New"/>
                <a:ea typeface="+mn-ea"/>
                <a:cs typeface="+mn-cs"/>
              </a:rPr>
              <a:t>callback</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ch</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method</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properties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body</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f'Received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body.decode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channel</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basic_consume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queue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'hello'</a:t>
            </a:r>
            <a:r>
              <a:rPr lang="en-US" sz="1400" b="1" i="0" u="none" strike="noStrike" cap="none" spc="0">
                <a:ln>
                  <a:noFill/>
                </a:ln>
                <a:solidFill>
                  <a:srgbClr val="000080"/>
                </a:solidFill>
                <a:latin typeface="Courier New"/>
                <a:ea typeface="+mn-ea"/>
                <a:cs typeface="+mn-cs"/>
              </a:rPr>
              <a:t>, </a:t>
            </a:r>
            <a:r>
              <a:rPr lang="en-US" sz="1400" b="0" i="0" u="none" strike="noStrike" cap="none" spc="0">
                <a:ln>
                  <a:noFill/>
                </a:ln>
                <a:solidFill>
                  <a:srgbClr val="000000"/>
                </a:solidFill>
                <a:latin typeface="Courier New"/>
                <a:ea typeface="+mn-ea"/>
                <a:cs typeface="+mn-cs"/>
              </a:rPr>
              <a:t>on_message_callback=callback</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auto_ack</a:t>
            </a:r>
            <a:r>
              <a:rPr lang="en-US" sz="1400" b="1" i="0" u="none" strike="noStrike" cap="none" spc="0">
                <a:ln>
                  <a:noFill/>
                </a:ln>
                <a:solidFill>
                  <a:srgbClr val="000080"/>
                </a:solidFill>
                <a:latin typeface="Courier New"/>
                <a:ea typeface="+mn-ea"/>
                <a:cs typeface="+mn-cs"/>
              </a:rPr>
              <a:t>=</a:t>
            </a:r>
            <a:r>
              <a:rPr lang="en-US" sz="1400" b="1" i="0" u="none" strike="noStrike" cap="none" spc="0">
                <a:ln>
                  <a:noFill/>
                </a:ln>
                <a:solidFill>
                  <a:srgbClr val="0000FF"/>
                </a:solidFill>
                <a:latin typeface="Courier New"/>
                <a:ea typeface="+mn-ea"/>
                <a:cs typeface="+mn-cs"/>
              </a:rPr>
              <a:t>True</a:t>
            </a:r>
            <a:r>
              <a:rPr lang="en-US" sz="1400" b="1" i="0" u="none" strike="noStrike" cap="none" spc="0">
                <a:ln>
                  <a:noFill/>
                </a:ln>
                <a:solidFill>
                  <a:srgbClr val="000080"/>
                </a:solidFill>
                <a:latin typeface="Courier New"/>
                <a:ea typeface="+mn-ea"/>
                <a:cs typeface="+mn-cs"/>
              </a:rPr>
              <a:t>)</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'Waiting for messages. To exit press CTRL+C'</a:t>
            </a:r>
            <a:r>
              <a:rPr lang="en-US" sz="1400" b="1" i="0" u="none" strike="noStrike" cap="none" spc="0">
                <a:ln>
                  <a:noFill/>
                </a:ln>
                <a:solidFill>
                  <a:srgbClr val="000080"/>
                </a:solidFill>
                <a:latin typeface="Courier New"/>
                <a:ea typeface="+mn-ea"/>
                <a:cs typeface="+mn-cs"/>
              </a:rPr>
              <a:t>)</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channel</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start_consuming</a:t>
            </a:r>
            <a:r>
              <a:rPr lang="en-US" sz="1400" b="1" i="0" u="none" strike="noStrike" cap="none" spc="0">
                <a:ln>
                  <a:noFill/>
                </a:ln>
                <a:solidFill>
                  <a:srgbClr val="000080"/>
                </a:solidFill>
                <a:latin typeface="Courier New"/>
                <a:ea typeface="+mn-ea"/>
                <a:cs typeface="+mn-cs"/>
              </a:rPr>
              <a:t>()</a:t>
            </a:r>
            <a:endParaRPr lang="en-US" sz="1400" b="0" i="0" u="none" strike="noStrike" cap="none" spc="0">
              <a:ln>
                <a:noFill/>
              </a:ln>
              <a:solidFill>
                <a:srgbClr val="000000"/>
              </a:solidFill>
              <a:latin typeface="Verdana"/>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2_STM_template">
  <a:themeElements>
    <a:clrScheme name="STM Color">
      <a:dk1>
        <a:srgbClr val="000000"/>
      </a:dk1>
      <a:lt1>
        <a:srgbClr val="FFFFFF"/>
      </a:lt1>
      <a:dk2>
        <a:srgbClr val="941680"/>
      </a:dk2>
      <a:lt2>
        <a:srgbClr val="E7E6E6"/>
      </a:lt2>
      <a:accent1>
        <a:srgbClr val="E74C05"/>
      </a:accent1>
      <a:accent2>
        <a:srgbClr val="C00216"/>
      </a:accent2>
      <a:accent3>
        <a:srgbClr val="F39100"/>
      </a:accent3>
      <a:accent4>
        <a:srgbClr val="941680"/>
      </a:accent4>
      <a:accent5>
        <a:srgbClr val="E5007D"/>
      </a:accent5>
      <a:accent6>
        <a:srgbClr val="B40AA0"/>
      </a:accent6>
      <a:hlink>
        <a:srgbClr val="E74C05"/>
      </a:hlink>
      <a:folHlink>
        <a:srgbClr val="F39100"/>
      </a:folHlink>
    </a:clrScheme>
    <a:fontScheme name="Стандартная">
      <a:majorFont>
        <a:latin typeface="Calibri Light"/>
        <a:ea typeface="Arial"/>
        <a:cs typeface="Arial"/>
      </a:majorFont>
      <a:minorFont>
        <a:latin typeface="Calibri"/>
        <a:ea typeface="Arial"/>
        <a:cs typeface="Arial"/>
      </a:minorFont>
    </a:fontScheme>
    <a:fmtScheme name="Стандартная">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STM Template (normal size - light edition)</Template>
  <TotalTime>0</TotalTime>
  <Words>0</Words>
  <Application>ONLYOFFICE/7.4.0.163</Application>
  <DocSecurity>0</DocSecurity>
  <PresentationFormat>Широкоэкранный</PresentationFormat>
  <Paragraphs>0</Paragraphs>
  <Slides>36</Slides>
  <Notes>36</Notes>
  <HiddenSlides>0</HiddenSlides>
  <MMClips>2</MMClips>
  <ScaleCrop>0</ScaleCrop>
  <HeadingPairs>
    <vt:vector size="4" baseType="variant">
      <vt:variant>
        <vt:lpstr>Theme</vt:lpstr>
      </vt:variant>
      <vt:variant>
        <vt:i4>1</vt:i4>
      </vt:variant>
      <vt:variant>
        <vt:lpstr>Slide Titles</vt:lpstr>
      </vt:variant>
      <vt:variant>
        <vt:i4>36</vt:i4>
      </vt:variant>
    </vt:vector>
  </HeadingPairs>
  <TitlesOfParts>
    <vt:vector size="37"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subject/>
  <dc:creator>Ilya Orlov</dc:creator>
  <cp:keywords/>
  <dc:description/>
  <dc:identifier/>
  <dc:language/>
  <cp:lastModifiedBy/>
  <cp:revision>916</cp:revision>
  <dcterms:created xsi:type="dcterms:W3CDTF">2021-04-07T09:08:54Z</dcterms:created>
  <dcterms:modified xsi:type="dcterms:W3CDTF">2023-06-30T11:35:55Z</dcterms:modified>
  <cp:category/>
  <cp:contentStatus/>
  <cp:version/>
</cp:coreProperties>
</file>