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571" y="6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№15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3200" b="1">
                <a:solidFill>
                  <a:srgbClr val="002060"/>
                </a:solidFill>
                <a:latin typeface="+mn-lt"/>
              </a:rPr>
              <a:t>Django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и методики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Архитектурная концепция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Представления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Шаблоны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Валидаторы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Язык шаблонов Django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Формы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Обработка POST-запросов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Расширение шаблонов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Использование CSS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endParaRPr lang="ru-RU" sz="28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Запуск прототипа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runserver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DATABASES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'default'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'ENGINE'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'django.db.backends.sqlite3'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'NAME'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join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BASE_DIR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'db.sqlite3'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Приложения в проекте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// создаем каталог приложения coolapp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manage.py startapp coolapp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coolapp/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__init__.py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admin.py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apps.py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migrations/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__init__.py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models.py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tests.py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views.py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Создание представления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coolapp/views.py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http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HttpResponse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HttpResponse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Любой текст"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path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urlpatterns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'index'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Создание представления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URL-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url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url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Получается следующий код: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include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url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path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contrib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admin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urlpatterns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'admin/'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admin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include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'coolapp.urls'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Представление и шаблоны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// пример содержимого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index.html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&lt;h1&gt;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Hello everybody!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&lt;/h1&gt;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Представление и шаблоны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views.index: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'coolapp/index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INSTALLED_APPS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'django.contrib.admin'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'django.contrib.auth'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'django.contrib.contenttypes'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'django.contrib.sessions'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'django.contrib.messages'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'django.contrib.staticfiles'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Миграции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6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migrate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6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CharField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max_length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desc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TextField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pub_date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DateTimeField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'date published'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auto_now_add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Модели и базы данных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makemigrations coolapp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Модели и базы данных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sqlmigrate coolapp 0001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BEGIN;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 Create model Film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CREATE TABLE "coolapp_film"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("id" integer NOT NULL PRIMARY KEY AUTOINCREMENT,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"name" varchar(200) NOT NULL, "desc" text NOT NULL, "pub_date" datetime NOT NULL);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COMMIT;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migrate: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manage.py migrate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sqlite3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sqlite&gt; attach 'db.sqlite3' as db1;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Общая информация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 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import os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os.environ['DJANGO_SETTINGS_MODULE'] = 'coolsite.settings'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import django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django.setup()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 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# Дальше можно работать с моделями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from coolapp.models import Film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Film.objects.all()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&lt;QuerySet []&gt;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 = Film(name='Alien', desc='Old fantastic')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&lt;Film: Film object (None)&gt;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f.id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f.name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'Alien'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f.desc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'Old fantastic'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f.pub_date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f.save()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f.id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f.pub_date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datetime.datetime(2018, 12, 4, 1, 51, 37, 386401, tzinfo=&lt;UTC&gt;)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f.name = 'Alien 2'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f.save()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Film.objects.all()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&lt;QuerySet [&lt;Film: Film object (1)&gt;]&gt;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 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f.delete()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(1, {'coolapp.Film': 1})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Film.objects.all()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&lt;QuerySet []&gt;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 = Film(name='Alien', desc='Old fantastic')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&lt;Film: Film object (None)&gt;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f.save()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Film.objects.first()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&lt;Film: Film object (2)&gt;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Film.objects.get(id=1)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Traceback (most recent call last):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File "&lt;stdin&gt;", line 1, in &lt;module&gt;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File "/home/linuxuser/.local/lib/python3.6/site-packages/django/db/models/manager.py", line 82, in manager_method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return getattr(self.get_queryset(), name)(*args, **kwargs)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File "/home/linuxuser/.local/lib/python3.6/site-packages/django/db/models/query.py", line 399, in get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self.model._meta.object_name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coolapp.models.DoesNotExist: Film matching query does not exist.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f.id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&gt;&gt;&gt; Film.objects.get(id=2)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&lt;Film: Film object (2)&gt;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Superuser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createsuperuser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coolapp/admin.py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contrib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admin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admin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register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Валидаторы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coolapp/models.py</a:t>
            </a: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core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validators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MaxValueValidator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MinValueValidator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CharField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max_length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desc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TextField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pub_date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DateTimeField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'date published'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auto_now_add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rate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models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IntegerField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validators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MinValueValidator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MaxValueValidator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)],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default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Миграция обновлений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makemigrations coolapp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manage.py migrate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Язык шаблонов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for film in films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&lt;h2&gt;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{{ film.name }}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&lt;/h2&gt;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{{ film.desc }}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if film.pub_date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date - {{ film.pub_date }}!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else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date - Unknown!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endif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{{ film.rate }}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&lt;/p&gt;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endfor %}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Работа с моделями из представлений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shortcuts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'coolapp/index.html'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films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'coolapp/films.html'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objects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()})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Формы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forms)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coolapp/forms.py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forms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Meta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fields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'name'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'desc'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'rate'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поля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pub_date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заполняются сами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Формы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forms)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coolapp/urls.py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path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urlpatterns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'index'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Принципы и методики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Формы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forms)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coolapp/views.py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shortcuts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'coolapp/index.html'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films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'coolapp/films.html'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objects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()})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'coolapp/new.html'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'form'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()})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Формы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forms)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&lt;h1&gt;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 film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&lt;/h1&gt;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&lt;form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method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"POST"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csrf_token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{{ form.as_p }}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&lt;button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type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"submit"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Save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&lt;/button&gt;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&lt;/form&gt;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Формы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forms)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Обработка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POST-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coolapp/views.py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method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"POST"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[...]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'coolapp/new.html'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'form'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()})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Times New Roman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lang="en-US" sz="2000" b="0" i="0" u="none" strike="noStrike" cap="none" spc="0">
              <a:ln>
                <a:noFill/>
              </a:ln>
              <a:solidFill>
                <a:srgbClr val="002060"/>
              </a:solidFill>
              <a:latin typeface="Times New Roman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Обработка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POST-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shortcuts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redirect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film_id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method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"POST"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form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is_valid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film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save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redirect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'/{}'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film_id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film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objects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get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film_id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film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'coolapp/new.html'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'form'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FilmForm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instance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)})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Обработка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POST-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django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path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urlpatterns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films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'films'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'index'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'&lt;int:film_id&gt;/'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views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Расширение шаблонов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&lt;!DOCTYPE html&gt;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&lt;html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lang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"en"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&lt;head&gt;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&lt;meta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charset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"UTF-8"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&lt;title&gt;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About films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&lt;/title&gt;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&lt;/head&gt;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&lt;body&gt;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&lt;h1&gt;&lt;a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href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"/"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Site about films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&lt;/a&gt;&lt;/h1&gt;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block content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endblock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&lt;/body&gt;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&lt;/html&gt;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Расширение шаблонов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extends 'coolapp/base.html' %}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block content %}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в конец: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endblock content %}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Использование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CSS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Использование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CSS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html {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background-color: #faebd7;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80C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/*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Цвет фона */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8080C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}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{% load static %}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head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добавим: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&lt;link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rel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"stylesheet"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href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ea typeface="+mn-ea"/>
                <a:cs typeface="+mn-cs"/>
              </a:rPr>
              <a:t>"{% static 'css/main.css' %}"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&gt;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Архитектурная концепция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Times New Roman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  <a:endParaRPr/>
          </a:p>
          <a:p>
            <a:pPr marL="360000" indent="-360000" algn="just"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Times New Roman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>
                <a:solidFill>
                  <a:srgbClr val="002060"/>
                </a:solidFill>
                <a:latin typeface="Times New Roman"/>
              </a:rPr>
              <a:t>:</a:t>
            </a:r>
            <a:endParaRPr/>
          </a:p>
          <a:p>
            <a:pPr algn="just">
              <a:buNone/>
              <a:defRPr/>
            </a:pPr>
            <a:endParaRPr lang="en-US" sz="1600">
              <a:solidFill>
                <a:srgbClr val="002060"/>
              </a:solidFill>
              <a:latin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# это во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views.py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cs typeface="Courier New"/>
              </a:rPr>
              <a:t>index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render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cs typeface="Courier New"/>
              </a:rPr>
              <a:t>'coolapp/index.html'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cs typeface="Courier New"/>
              </a:rPr>
              <a:t>'sitename'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cs typeface="Courier New"/>
              </a:rPr>
              <a:t>'ABOUT FILMS'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})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это 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coolapp/index.html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h1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HELLO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You 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{{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sitename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}}&lt;/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h1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Times New Roman"/>
              </a:rPr>
              <a:t>Про язык шаблонов см. тут: </a:t>
            </a:r>
            <a:r>
              <a:rPr lang="en-US" sz="2000">
                <a:solidFill>
                  <a:srgbClr val="002060"/>
                </a:solidFill>
                <a:latin typeface="Times New Roman"/>
              </a:rPr>
              <a:t>https://docs.djangoproject.com/en/</a:t>
            </a:r>
            <a:r>
              <a:rPr lang="ru-RU" sz="2000">
                <a:solidFill>
                  <a:srgbClr val="002060"/>
                </a:solidFill>
                <a:latin typeface="Times New Roman"/>
              </a:rPr>
              <a:t>4</a:t>
            </a:r>
            <a:r>
              <a:rPr lang="en-US" sz="2000">
                <a:solidFill>
                  <a:srgbClr val="002060"/>
                </a:solidFill>
                <a:latin typeface="Times New Roman"/>
              </a:rPr>
              <a:t>.</a:t>
            </a:r>
            <a:r>
              <a:rPr lang="ru-RU" sz="2000">
                <a:solidFill>
                  <a:srgbClr val="002060"/>
                </a:solidFill>
                <a:latin typeface="Times New Roman"/>
              </a:rPr>
              <a:t>1</a:t>
            </a:r>
            <a:r>
              <a:rPr lang="en-US" sz="2000">
                <a:solidFill>
                  <a:srgbClr val="002060"/>
                </a:solidFill>
                <a:latin typeface="Times New Roman"/>
              </a:rPr>
              <a:t>/topics/templates/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indent="-457200" algn="just">
              <a:buFont typeface="+mj-lt"/>
              <a:buAutoNum type="arabicPeriod" startAt="3"/>
              <a:defRPr/>
            </a:pPr>
            <a:r>
              <a:rPr lang="ru-RU" sz="2000">
                <a:solidFill>
                  <a:srgbClr val="002060"/>
                </a:solidFill>
                <a:latin typeface="Times New Roman"/>
              </a:rPr>
              <a:t>* Таблицы </a:t>
            </a:r>
            <a:r>
              <a:rPr lang="ru-RU" sz="2000">
                <a:solidFill>
                  <a:srgbClr val="002060"/>
                </a:solidFill>
                <a:latin typeface="Times New Roman"/>
              </a:rPr>
              <a:t>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  <a:endParaRPr/>
          </a:p>
          <a:p>
            <a:pPr marL="457200" indent="-457200" algn="just">
              <a:buFont typeface="+mj-lt"/>
              <a:buAutoNum type="arabicPeriod" startAt="3"/>
              <a:defRPr/>
            </a:pPr>
            <a:r>
              <a:rPr lang="ru-RU" sz="2000">
                <a:solidFill>
                  <a:srgbClr val="002060"/>
                </a:solidFill>
                <a:latin typeface="Times New Roman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  <a:endParaRPr/>
          </a:p>
          <a:p>
            <a:pPr marL="457200" indent="-457200" algn="just">
              <a:buFont typeface="+mj-lt"/>
              <a:buAutoNum type="arabicPeriod" startAt="3"/>
              <a:defRPr/>
            </a:pPr>
            <a:endParaRPr lang="en-US" sz="200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работает интернет-сайт на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Django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16601" y="1098958"/>
            <a:ext cx="8148416" cy="5110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работает интернет-сайт на Django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Проект веб-сайта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// устанавливаем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Django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django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//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проверяем версию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python3 -c "import django; print(django.get_version())"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// создаем проект в текущей директории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django-admin startproject coolsite 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Проект веб-сайта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cool_site/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manage.py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coolsite/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__init__.py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settings.py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urls.py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wsgi.py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  <a:endParaRPr/>
          </a:p>
          <a:p>
            <a:pPr marL="360000" indent="-36000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  <a:endParaRPr/>
          </a:p>
          <a:p>
            <a:pPr marL="360000" indent="-36000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  <a:endParaRPr/>
          </a:p>
          <a:p>
            <a:pPr marL="360000" indent="-36000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Настройка часового пояса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TIME_ZONE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'Europe/Moscow'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...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STATIC_URL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'/static/'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STATIC_ROOT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join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BASE_DIR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'static'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41</Slides>
  <Notes>41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737</cp:revision>
  <dcterms:created xsi:type="dcterms:W3CDTF">2021-04-07T09:08:54Z</dcterms:created>
  <dcterms:modified xsi:type="dcterms:W3CDTF">2023-06-30T11:35:01Z</dcterms:modified>
  <cp:category/>
  <cp:contentStatus/>
  <cp:version/>
</cp:coreProperties>
</file>