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3"/>
  </p:notesMasterIdLst>
  <p:sldIdLst>
    <p:sldId id="615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Orlov" initials="IO" lastIdx="1" clrIdx="0">
    <p:extLst>
      <p:ext uri="{19B8F6BF-5375-455C-9EA6-DF929625EA0E}">
        <p15:presenceInfo xmlns:p15="http://schemas.microsoft.com/office/powerpoint/2012/main" userId="S::ilya.orlov@stm-labs.ru::fe8ade78-52db-4561-a332-5fe0f3ce25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2" autoAdjust="0"/>
    <p:restoredTop sz="95226" autoAdjust="0"/>
  </p:normalViewPr>
  <p:slideViewPr>
    <p:cSldViewPr snapToGrid="0">
      <p:cViewPr varScale="1">
        <p:scale>
          <a:sx n="93" d="100"/>
          <a:sy n="93" d="100"/>
        </p:scale>
        <p:origin x="31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04.08.2022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71091-D096-38C1-1E0C-97B11AE58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923672E-B852-C78D-0396-4D92100111F7}"/>
              </a:ext>
            </a:extLst>
          </p:cNvPr>
          <p:cNvSpPr txBox="1"/>
          <p:nvPr userDrawn="1"/>
        </p:nvSpPr>
        <p:spPr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1032772" y="5671531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160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pPr algn="r"/>
              <a:t>‹#›</a:t>
            </a:fld>
            <a:endParaRPr lang="ru-RU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804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476802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903178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75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15340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3453670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800729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746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3481701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937297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382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58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839408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8403394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5499548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40248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331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144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05635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711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5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2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6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242548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0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Работа с 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NoSQL</a:t>
            </a: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 базами данных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:</a:t>
            </a: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spcBef>
                <a:spcPts val="600"/>
              </a:spcBef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Привести два примера предметной области, для представления которых лучше использовать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NoSQL-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подход. Аргументировать ответ, используя критерии выбора между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SQL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NoSQL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457200" indent="-457200" algn="just">
              <a:spcBef>
                <a:spcPts val="600"/>
              </a:spcBef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* Реализовать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NoSQL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базу данных для хранения реестра юридических лиц, содержащей ИНН, название организации, форму собственности, ФИО владельца, адрес.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Написать приложение, позволяющее искать данные в базе по ИНН.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theme/theme1.xml><?xml version="1.0" encoding="utf-8"?>
<a:theme xmlns:a="http://schemas.openxmlformats.org/drawingml/2006/main" name="2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17028</TotalTime>
  <Words>69</Words>
  <Application>Microsoft Office PowerPoint</Application>
  <PresentationFormat>Широкоэкранный</PresentationFormat>
  <Paragraphs>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2_STM_template</vt:lpstr>
      <vt:lpstr>Работа с NoSQL базами данных: 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802</cp:revision>
  <dcterms:created xsi:type="dcterms:W3CDTF">2021-04-07T09:08:54Z</dcterms:created>
  <dcterms:modified xsi:type="dcterms:W3CDTF">2022-08-04T13:22:52Z</dcterms:modified>
</cp:coreProperties>
</file>