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3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8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42145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8862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05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050868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9030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4303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5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465967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7400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0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5866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424813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05146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255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1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00763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8878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8169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38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Очереди сообщений</a:t>
            </a:r>
            <a:r>
              <a:rPr lang="en-US" altLang="ru-RU" dirty="0">
                <a:solidFill>
                  <a:srgbClr val="002060"/>
                </a:solidFill>
                <a:latin typeface="+mn-lt"/>
              </a:rPr>
              <a:t>: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Ответить на вопросы: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чего нужен обменник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exchange)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RabbitMQ?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обеспечивается балансировка нагрузки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RabbitMQ?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Какая семантика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Kafka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гарантирует обработку запроса?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Какая очередь сообщений больше подходит для реализации высоконагруженных систем?</a:t>
            </a:r>
          </a:p>
          <a:p>
            <a:pPr algn="just">
              <a:spcBef>
                <a:spcPts val="60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2. * Написать генератор сообщений двух типов и сделать двух клиентов, подписавшихся на какой-либо тип, принимающих сообщения и печатающих их в лог-файл. Для организации взаимодействия компонентов в одном из решений использовать RabbitMQ, в другом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Kafka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17528</TotalTime>
  <Words>85</Words>
  <Application>Microsoft Office PowerPoint</Application>
  <PresentationFormat>Широкоэкранный</PresentationFormat>
  <Paragraphs>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Очереди сообщений: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914</cp:revision>
  <dcterms:created xsi:type="dcterms:W3CDTF">2021-04-07T09:08:54Z</dcterms:created>
  <dcterms:modified xsi:type="dcterms:W3CDTF">2022-08-04T13:21:45Z</dcterms:modified>
</cp:coreProperties>
</file>