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4"/>
  </p:notesMasterIdLst>
  <p:sldIdLst>
    <p:sldId id="615" r:id="rId2"/>
    <p:sldId id="771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0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3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91815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56038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925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181978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64243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909431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07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11325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59599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746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12357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934926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094907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18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8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9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5711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9904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2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24889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Django: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72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нас получился сайт, посвященный описанию фильмов. Какие еще могут быть у него странички? Добавьте необходимое количество views и соответствующие html шаблоны для них. В шаблонах напишите простенький html код с текстом, соответствующим данному view (например, шаблон главной странички должен содержать описание сайта и т. д.). Достаточно условного описания и простого оформления.</a:t>
            </a:r>
          </a:p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 изучите язык шаблонов django и попробуйте в функции render в вашем view прокинуть объекты из питоновского кода внутрь вашего html шаблона и отобразить их, например, так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это во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'sitename'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'ABOUT 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это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coolapp/index.html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You 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sitename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 язык шаблонов см. тут: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https://docs.djangoproject.com/en/3.2/topics/templates/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Django: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Таблицы реляционной базы данных могут быть связаны между собой отношениями. Необходимо создать еще одну таблицу (например, комментарии) и связать ее с таблицей фильмов, отобразить данные этой таблицы на шаблонах  (например, на страничке конкретного фильма должны отображаться комментарии, привязанные к этому фильму), добавить форму для добавления записей в эту таблицу (например, на страничке 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наша страничка для создания фильмов доступна любому пользователю, что неправильно. Необходимо сделать так, чтобы ссылка на страничку добавления отображалась только для пользователей, которые вошли с учетной записью администратора (необходимо использовать объект request из views).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37982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15000</TotalTime>
  <Words>289</Words>
  <Application>Microsoft Office PowerPoint</Application>
  <PresentationFormat>Широкоэкранный</PresentationFormat>
  <Paragraphs>17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Times New Roman</vt:lpstr>
      <vt:lpstr>Verdana</vt:lpstr>
      <vt:lpstr>2_STM_template</vt:lpstr>
      <vt:lpstr>Django: практика</vt:lpstr>
      <vt:lpstr>Django: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737</cp:revision>
  <dcterms:created xsi:type="dcterms:W3CDTF">2021-04-07T09:08:54Z</dcterms:created>
  <dcterms:modified xsi:type="dcterms:W3CDTF">2022-08-04T13:22:01Z</dcterms:modified>
</cp:coreProperties>
</file>