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3"/>
  </p:notesMasterIdLst>
  <p:sldIdLst>
    <p:sldId id="615" r:id="rId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612"/>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62" autoAdjust="0"/>
    <p:restoredTop sz="92787" autoAdjust="0"/>
  </p:normalViewPr>
  <p:slideViewPr>
    <p:cSldViewPr snapToGrid="0">
      <p:cViewPr varScale="1">
        <p:scale>
          <a:sx n="86" d="100"/>
          <a:sy n="86" d="100"/>
        </p:scale>
        <p:origin x="571" y="67"/>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8647B-1F9F-41A4-B867-46FC175D451E}" type="datetimeFigureOut">
              <a:rPr lang="ru-RU" smtClean="0"/>
              <a:t>04.08.2022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2B86D-B361-4FFC-B282-131EE754545C}" type="slidenum">
              <a:rPr lang="ru-RU" smtClean="0"/>
              <a:t>‹#›</a:t>
            </a:fld>
            <a:endParaRPr lang="ru-RU"/>
          </a:p>
        </p:txBody>
      </p:sp>
    </p:spTree>
    <p:extLst>
      <p:ext uri="{BB962C8B-B14F-4D97-AF65-F5344CB8AC3E}">
        <p14:creationId xmlns:p14="http://schemas.microsoft.com/office/powerpoint/2010/main" val="50235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a:t>
            </a:fld>
            <a:endParaRPr lang="ru-RU"/>
          </a:p>
        </p:txBody>
      </p:sp>
    </p:spTree>
    <p:extLst>
      <p:ext uri="{BB962C8B-B14F-4D97-AF65-F5344CB8AC3E}">
        <p14:creationId xmlns:p14="http://schemas.microsoft.com/office/powerpoint/2010/main" val="2338851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Титульный_1">
    <p:bg>
      <p:bgRef idx="1001">
        <a:schemeClr val="bg1"/>
      </p:bgRef>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F9571091-D096-38C1-1E0C-97B11AE580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82767" y="5687567"/>
            <a:ext cx="1117672" cy="1076239"/>
          </a:xfrm>
          <a:prstGeom prst="rect">
            <a:avLst/>
          </a:prstGeom>
          <a:ln>
            <a:noFill/>
          </a:ln>
        </p:spPr>
      </p:pic>
      <p:sp>
        <p:nvSpPr>
          <p:cNvPr id="8" name="TextBox 6">
            <a:extLst>
              <a:ext uri="{FF2B5EF4-FFF2-40B4-BE49-F238E27FC236}">
                <a16:creationId xmlns:a16="http://schemas.microsoft.com/office/drawing/2014/main" id="{6923672E-B852-C78D-0396-4D92100111F7}"/>
              </a:ext>
            </a:extLst>
          </p:cNvPr>
          <p:cNvSpPr txBox="1"/>
          <p:nvPr userDrawn="1"/>
        </p:nvSpPr>
        <p:spPr>
          <a:xfrm>
            <a:off x="11032771" y="5918773"/>
            <a:ext cx="1040235" cy="523220"/>
          </a:xfrm>
          <a:prstGeom prst="rect">
            <a:avLst/>
          </a:prstGeom>
          <a:noFill/>
          <a:ln>
            <a:noFill/>
          </a:ln>
          <a:effectLst/>
          <a:scene3d>
            <a:camera prst="orthographicFront"/>
            <a:lightRig rig="threePt" dir="t"/>
          </a:scene3d>
          <a:sp3d>
            <a:bevelT/>
          </a:sp3d>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chemeClr val="bg1">
                    <a:lumMod val="50000"/>
                  </a:schemeClr>
                </a:solidFill>
                <a:effectLst>
                  <a:outerShdw blurRad="38100" dist="38100" dir="2700000" algn="tl">
                    <a:srgbClr val="000000">
                      <a:alpha val="43137"/>
                    </a:srgbClr>
                  </a:outerShdw>
                </a:effectLst>
                <a:latin typeface="+mn-lt"/>
                <a:cs typeface="Calibri" panose="020F0502020204030204" pitchFamily="34" charset="0"/>
              </a:rPr>
              <a:t>Python </a:t>
            </a:r>
            <a:endParaRPr lang="ru-RU" sz="1400" dirty="0">
              <a:solidFill>
                <a:schemeClr val="bg1">
                  <a:lumMod val="50000"/>
                </a:schemeClr>
              </a:solidFill>
              <a:effectLst>
                <a:outerShdw blurRad="38100" dist="38100" dir="2700000" algn="tl">
                  <a:srgbClr val="000000">
                    <a:alpha val="43137"/>
                  </a:srgbClr>
                </a:outerShdw>
              </a:effectLst>
              <a:latin typeface="+mn-lt"/>
              <a:cs typeface="Calibri" panose="020F0502020204030204" pitchFamily="34" charset="0"/>
            </a:endParaRPr>
          </a:p>
          <a:p>
            <a:pPr algn="r"/>
            <a:r>
              <a:rPr lang="en-US" sz="1400" dirty="0">
                <a:solidFill>
                  <a:schemeClr val="bg1">
                    <a:lumMod val="50000"/>
                  </a:schemeClr>
                </a:solidFill>
                <a:effectLst>
                  <a:outerShdw blurRad="38100" dist="38100" dir="2700000" algn="tl">
                    <a:srgbClr val="000000">
                      <a:alpha val="43137"/>
                    </a:srgbClr>
                  </a:outerShdw>
                </a:effectLst>
                <a:latin typeface="+mn-lt"/>
                <a:cs typeface="Calibri" panose="020F0502020204030204" pitchFamily="34" charset="0"/>
              </a:rPr>
              <a:t>Course</a:t>
            </a:r>
          </a:p>
        </p:txBody>
      </p:sp>
      <p:sp>
        <p:nvSpPr>
          <p:cNvPr id="5" name="Текст 1">
            <a:extLst>
              <a:ext uri="{FF2B5EF4-FFF2-40B4-BE49-F238E27FC236}">
                <a16:creationId xmlns:a16="http://schemas.microsoft.com/office/drawing/2014/main" id="{32E21948-886C-4F10-847E-A4F0D25D077A}"/>
              </a:ext>
            </a:extLst>
          </p:cNvPr>
          <p:cNvSpPr txBox="1">
            <a:spLocks/>
          </p:cNvSpPr>
          <p:nvPr userDrawn="1"/>
        </p:nvSpPr>
        <p:spPr>
          <a:xfrm>
            <a:off x="11032772" y="5671531"/>
            <a:ext cx="1040235" cy="41089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6395320F-BA3B-42CB-9DF4-77B0337CE910}" type="slidenum">
              <a:rPr lang="ru-RU" sz="1600" smtClean="0">
                <a:solidFill>
                  <a:schemeClr val="bg1">
                    <a:lumMod val="50000"/>
                  </a:schemeClr>
                </a:solidFill>
                <a:effectLst>
                  <a:outerShdw blurRad="38100" dist="38100" dir="2700000" algn="tl">
                    <a:srgbClr val="000000">
                      <a:alpha val="43137"/>
                    </a:srgbClr>
                  </a:outerShdw>
                </a:effectLst>
                <a:latin typeface="+mn-lt"/>
                <a:cs typeface="Times New Roman" panose="02020603050405020304" pitchFamily="18" charset="0"/>
              </a:rPr>
              <a:pPr algn="r"/>
              <a:t>‹#›</a:t>
            </a:fld>
            <a:endParaRPr lang="ru-RU" sz="1600" dirty="0">
              <a:solidFill>
                <a:schemeClr val="bg1">
                  <a:lumMod val="50000"/>
                </a:schemeClr>
              </a:solidFill>
              <a:effectLst>
                <a:outerShdw blurRad="38100" dist="38100" dir="2700000" algn="tl">
                  <a:srgbClr val="000000">
                    <a:alpha val="43137"/>
                  </a:srgbClr>
                </a:outerShdw>
              </a:effectLst>
              <a:latin typeface="+mn-lt"/>
              <a:cs typeface="Times New Roman" panose="02020603050405020304" pitchFamily="18" charset="0"/>
            </a:endParaRPr>
          </a:p>
        </p:txBody>
      </p:sp>
    </p:spTree>
    <p:extLst>
      <p:ext uri="{BB962C8B-B14F-4D97-AF65-F5344CB8AC3E}">
        <p14:creationId xmlns:p14="http://schemas.microsoft.com/office/powerpoint/2010/main" val="42053741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3">
    <p:bg>
      <p:bgPr>
        <a:blipFill dpi="0" rotWithShape="1">
          <a:blip r:embed="rId2" cstate="screen">
            <a:lum/>
            <a:extLst>
              <a:ext uri="{28A0092B-C50C-407E-A947-70E740481C1C}">
                <a14:useLocalDpi xmlns:a14="http://schemas.microsoft.com/office/drawing/2010/main"/>
              </a:ext>
            </a:extLst>
          </a:blip>
          <a:srcRect/>
          <a:stretch>
            <a:fillRect l="5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B33D-1C50-49D3-8B05-E965554C30CF}"/>
              </a:ext>
            </a:extLst>
          </p:cNvPr>
          <p:cNvSpPr>
            <a:spLocks noGrp="1"/>
          </p:cNvSpPr>
          <p:nvPr>
            <p:ph type="title" hasCustomPrompt="1"/>
          </p:nvPr>
        </p:nvSpPr>
        <p:spPr>
          <a:xfrm>
            <a:off x="373840" y="295440"/>
            <a:ext cx="10515600" cy="5492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Наши проекты</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10">
            <a:extLst>
              <a:ext uri="{FF2B5EF4-FFF2-40B4-BE49-F238E27FC236}">
                <a16:creationId xmlns:a16="http://schemas.microsoft.com/office/drawing/2014/main" id="{74A3234E-3ABE-4394-BA82-D16A203E83F1}"/>
              </a:ext>
            </a:extLst>
          </p:cNvPr>
          <p:cNvSpPr>
            <a:spLocks noGrp="1"/>
          </p:cNvSpPr>
          <p:nvPr>
            <p:ph type="body" sz="quarter" idx="10" hasCustomPrompt="1"/>
          </p:nvPr>
        </p:nvSpPr>
        <p:spPr>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r>
              <a:rPr lang="ru-RU" dirty="0"/>
              <a:t>Самозанятые</a:t>
            </a:r>
          </a:p>
        </p:txBody>
      </p:sp>
      <p:sp>
        <p:nvSpPr>
          <p:cNvPr id="17" name="Text Placeholder 16">
            <a:extLst>
              <a:ext uri="{FF2B5EF4-FFF2-40B4-BE49-F238E27FC236}">
                <a16:creationId xmlns:a16="http://schemas.microsoft.com/office/drawing/2014/main" id="{1804EC4E-7C24-4550-A71E-5E6850E56140}"/>
              </a:ext>
            </a:extLst>
          </p:cNvPr>
          <p:cNvSpPr>
            <a:spLocks noGrp="1"/>
          </p:cNvSpPr>
          <p:nvPr>
            <p:ph type="body" sz="quarter" idx="11" hasCustomPrompt="1"/>
          </p:nvPr>
        </p:nvSpPr>
        <p:spPr>
          <a:xfrm>
            <a:off x="373840" y="2682346"/>
            <a:ext cx="6850744" cy="1617806"/>
          </a:xfrm>
          <a:prstGeom prst="rect">
            <a:avLst/>
          </a:prstGeom>
        </p:spPr>
        <p:txBody>
          <a:bodyPr/>
          <a:lstStyle>
            <a:lvl1pPr>
              <a:defRPr sz="1500"/>
            </a:lvl1pPr>
          </a:lstStyle>
          <a:p>
            <a:pPr>
              <a:lnSpc>
                <a:spcPct val="120000"/>
              </a:lnSpc>
              <a:buClr>
                <a:srgbClr val="E5007D"/>
              </a:buClr>
              <a:buSzPct val="113000"/>
            </a:pPr>
            <a:r>
              <a:rPr lang="ru-RU" dirty="0"/>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dirty="0" err="1"/>
              <a:t>спецрежиме</a:t>
            </a:r>
            <a:r>
              <a:rPr lang="ru-RU" dirty="0"/>
              <a:t>, который еще называют налогом </a:t>
            </a:r>
            <a:r>
              <a:rPr lang="en-US" dirty="0"/>
              <a:t> </a:t>
            </a:r>
            <a:r>
              <a:rPr lang="ru-RU" dirty="0"/>
              <a:t>для самозанятых. </a:t>
            </a:r>
            <a:endParaRPr lang="ru-US" dirty="0"/>
          </a:p>
        </p:txBody>
      </p:sp>
    </p:spTree>
    <p:extLst>
      <p:ext uri="{BB962C8B-B14F-4D97-AF65-F5344CB8AC3E}">
        <p14:creationId xmlns:p14="http://schemas.microsoft.com/office/powerpoint/2010/main" val="1816487074"/>
      </p:ext>
    </p:extLst>
  </p:cSld>
  <p:clrMapOvr>
    <a:masterClrMapping/>
  </p:clrMapOvr>
  <p:extLst>
    <p:ext uri="{DCECCB84-F9BA-43D5-87BE-67443E8EF086}">
      <p15:sldGuideLst xmlns:p15="http://schemas.microsoft.com/office/powerpoint/2012/main">
        <p15:guide id="1" pos="2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оголовок и список">
    <p:bg>
      <p:bgPr>
        <a:blipFill dpi="0" rotWithShape="1">
          <a:blip r:embed="rId2" cstate="screen">
            <a:lum/>
            <a:extLst>
              <a:ext uri="{28A0092B-C50C-407E-A947-70E740481C1C}">
                <a14:useLocalDpi xmlns:a14="http://schemas.microsoft.com/office/drawing/2010/main"/>
              </a:ext>
            </a:extLst>
          </a:blip>
          <a:srcRect/>
          <a:stretch>
            <a:fillRect l="70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5">
            <a:extLst>
              <a:ext uri="{FF2B5EF4-FFF2-40B4-BE49-F238E27FC236}">
                <a16:creationId xmlns:a16="http://schemas.microsoft.com/office/drawing/2014/main" id="{9E405C97-3C00-4563-9E4B-4C919E1E4064}"/>
              </a:ext>
            </a:extLst>
          </p:cNvPr>
          <p:cNvSpPr>
            <a:spLocks noGrp="1"/>
          </p:cNvSpPr>
          <p:nvPr>
            <p:ph type="body" sz="quarter" idx="11" hasCustomPrompt="1"/>
          </p:nvPr>
        </p:nvSpPr>
        <p:spPr>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panose="020B0604020202020204" pitchFamily="34" charset="0"/>
              <a:buChar char="•"/>
              <a:defRPr sz="1500"/>
            </a:lvl1pPr>
          </a:lstStyle>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p>
        </p:txBody>
      </p:sp>
    </p:spTree>
    <p:extLst>
      <p:ext uri="{BB962C8B-B14F-4D97-AF65-F5344CB8AC3E}">
        <p14:creationId xmlns:p14="http://schemas.microsoft.com/office/powerpoint/2010/main" val="137048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hart Placeholder 2">
            <a:extLst>
              <a:ext uri="{FF2B5EF4-FFF2-40B4-BE49-F238E27FC236}">
                <a16:creationId xmlns:a16="http://schemas.microsoft.com/office/drawing/2014/main" id="{96DFFA96-0EE4-4F9C-A1F4-44B8A743D823}"/>
              </a:ext>
            </a:extLst>
          </p:cNvPr>
          <p:cNvSpPr>
            <a:spLocks noGrp="1"/>
          </p:cNvSpPr>
          <p:nvPr>
            <p:ph type="chart" sz="quarter" idx="11"/>
          </p:nvPr>
        </p:nvSpPr>
        <p:spPr>
          <a:xfrm>
            <a:off x="4159624" y="1968535"/>
            <a:ext cx="4002750" cy="4252972"/>
          </a:xfrm>
          <a:prstGeom prst="rect">
            <a:avLst/>
          </a:prstGeom>
        </p:spPr>
        <p:txBody>
          <a:bodyPr/>
          <a:lstStyle/>
          <a:p>
            <a:r>
              <a:rPr lang="ru-RU"/>
              <a:t>Вставка диаграммы</a:t>
            </a:r>
            <a:endParaRPr lang="ru-RU" dirty="0"/>
          </a:p>
        </p:txBody>
      </p:sp>
    </p:spTree>
    <p:extLst>
      <p:ext uri="{BB962C8B-B14F-4D97-AF65-F5344CB8AC3E}">
        <p14:creationId xmlns:p14="http://schemas.microsoft.com/office/powerpoint/2010/main" val="2953414884"/>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2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martArt Placeholder 3">
            <a:extLst>
              <a:ext uri="{FF2B5EF4-FFF2-40B4-BE49-F238E27FC236}">
                <a16:creationId xmlns:a16="http://schemas.microsoft.com/office/drawing/2014/main" id="{35B6C6A2-2E15-4E0E-8D44-E3C247ED69BE}"/>
              </a:ext>
            </a:extLst>
          </p:cNvPr>
          <p:cNvSpPr>
            <a:spLocks noGrp="1"/>
          </p:cNvSpPr>
          <p:nvPr>
            <p:ph type="dgm" sz="quarter" idx="11"/>
          </p:nvPr>
        </p:nvSpPr>
        <p:spPr>
          <a:xfrm>
            <a:off x="381000" y="1689100"/>
            <a:ext cx="6557790" cy="4902200"/>
          </a:xfrm>
          <a:prstGeom prst="rect">
            <a:avLst/>
          </a:prstGeom>
        </p:spPr>
        <p:txBody>
          <a:bodyPr/>
          <a:lstStyle/>
          <a:p>
            <a:r>
              <a:rPr lang="ru-RU"/>
              <a:t>Вставка рисунка SmartArt</a:t>
            </a:r>
          </a:p>
        </p:txBody>
      </p:sp>
    </p:spTree>
    <p:extLst>
      <p:ext uri="{BB962C8B-B14F-4D97-AF65-F5344CB8AC3E}">
        <p14:creationId xmlns:p14="http://schemas.microsoft.com/office/powerpoint/2010/main" val="13927525"/>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1">
    <p:bg>
      <p:bgPr>
        <a:blipFill dpi="0" rotWithShape="1">
          <a:blip r:embed="rId2" cstate="screen">
            <a:lum/>
            <a:extLst>
              <a:ext uri="{28A0092B-C50C-407E-A947-70E740481C1C}">
                <a14:useLocalDpi xmlns:a14="http://schemas.microsoft.com/office/drawing/2010/main"/>
              </a:ext>
            </a:extLst>
          </a:blip>
          <a:srcRect/>
          <a:stretch>
            <a:fillRect l="61000"/>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1590034-A3D0-466C-8534-D338C5FC4766}"/>
              </a:ext>
            </a:extLst>
          </p:cNvPr>
          <p:cNvSpPr>
            <a:spLocks noGrp="1"/>
          </p:cNvSpPr>
          <p:nvPr>
            <p:ph type="pic" sz="quarter" idx="11"/>
          </p:nvPr>
        </p:nvSpPr>
        <p:spPr>
          <a:xfrm>
            <a:off x="373840" y="5240099"/>
            <a:ext cx="1154113" cy="1141170"/>
          </a:xfrm>
          <a:prstGeom prst="rect">
            <a:avLst/>
          </a:prstGeom>
        </p:spPr>
        <p:txBody>
          <a:bodyPr/>
          <a:lstStyle>
            <a:lvl1pPr>
              <a:defRPr sz="1400"/>
            </a:lvl1pPr>
          </a:lstStyle>
          <a:p>
            <a:r>
              <a:rPr lang="ru-RU"/>
              <a:t>Вставка рисунка</a:t>
            </a:r>
            <a:endParaRPr lang="ru-RU" dirty="0"/>
          </a:p>
        </p:txBody>
      </p:sp>
      <p:sp>
        <p:nvSpPr>
          <p:cNvPr id="17" name="Picture Placeholder 12">
            <a:extLst>
              <a:ext uri="{FF2B5EF4-FFF2-40B4-BE49-F238E27FC236}">
                <a16:creationId xmlns:a16="http://schemas.microsoft.com/office/drawing/2014/main" id="{AB60C587-97BD-4126-969C-3F50BA581057}"/>
              </a:ext>
            </a:extLst>
          </p:cNvPr>
          <p:cNvSpPr>
            <a:spLocks noGrp="1"/>
          </p:cNvSpPr>
          <p:nvPr>
            <p:ph type="pic" sz="quarter" idx="12"/>
          </p:nvPr>
        </p:nvSpPr>
        <p:spPr>
          <a:xfrm>
            <a:off x="1986669" y="5240099"/>
            <a:ext cx="1154113" cy="1141170"/>
          </a:xfrm>
          <a:prstGeom prst="rect">
            <a:avLst/>
          </a:prstGeom>
        </p:spPr>
        <p:txBody>
          <a:bodyPr/>
          <a:lstStyle>
            <a:lvl1pPr>
              <a:defRPr sz="1400"/>
            </a:lvl1pPr>
          </a:lstStyle>
          <a:p>
            <a:r>
              <a:rPr lang="ru-RU"/>
              <a:t>Вставка рисунка</a:t>
            </a:r>
            <a:endParaRPr lang="ru-RU" dirty="0"/>
          </a:p>
        </p:txBody>
      </p:sp>
      <p:sp>
        <p:nvSpPr>
          <p:cNvPr id="19" name="Picture Placeholder 12">
            <a:extLst>
              <a:ext uri="{FF2B5EF4-FFF2-40B4-BE49-F238E27FC236}">
                <a16:creationId xmlns:a16="http://schemas.microsoft.com/office/drawing/2014/main" id="{8C9D732C-6AF9-4730-80DC-AA55B2344119}"/>
              </a:ext>
            </a:extLst>
          </p:cNvPr>
          <p:cNvSpPr>
            <a:spLocks noGrp="1"/>
          </p:cNvSpPr>
          <p:nvPr>
            <p:ph type="pic" sz="quarter" idx="13"/>
          </p:nvPr>
        </p:nvSpPr>
        <p:spPr>
          <a:xfrm>
            <a:off x="3601001" y="5240099"/>
            <a:ext cx="1154113" cy="1141170"/>
          </a:xfrm>
          <a:prstGeom prst="rect">
            <a:avLst/>
          </a:prstGeom>
        </p:spPr>
        <p:txBody>
          <a:bodyPr/>
          <a:lstStyle>
            <a:lvl1pPr>
              <a:defRPr sz="1400"/>
            </a:lvl1pPr>
          </a:lstStyle>
          <a:p>
            <a:r>
              <a:rPr lang="ru-RU"/>
              <a:t>Вставка рисунка</a:t>
            </a:r>
          </a:p>
        </p:txBody>
      </p:sp>
      <p:sp>
        <p:nvSpPr>
          <p:cNvPr id="20" name="Picture Placeholder 12">
            <a:extLst>
              <a:ext uri="{FF2B5EF4-FFF2-40B4-BE49-F238E27FC236}">
                <a16:creationId xmlns:a16="http://schemas.microsoft.com/office/drawing/2014/main" id="{700EEC1A-AF9B-4B16-81A9-0F411D3ACE49}"/>
              </a:ext>
            </a:extLst>
          </p:cNvPr>
          <p:cNvSpPr>
            <a:spLocks noGrp="1"/>
          </p:cNvSpPr>
          <p:nvPr>
            <p:ph type="pic" sz="quarter" idx="14"/>
          </p:nvPr>
        </p:nvSpPr>
        <p:spPr>
          <a:xfrm>
            <a:off x="5201993" y="5240099"/>
            <a:ext cx="1154113" cy="1141170"/>
          </a:xfrm>
          <a:prstGeom prst="rect">
            <a:avLst/>
          </a:prstGeom>
        </p:spPr>
        <p:txBody>
          <a:bodyPr/>
          <a:lstStyle>
            <a:lvl1pPr>
              <a:defRPr sz="1400"/>
            </a:lvl1pPr>
          </a:lstStyle>
          <a:p>
            <a:r>
              <a:rPr lang="ru-RU"/>
              <a:t>Вставка рисунка</a:t>
            </a:r>
          </a:p>
        </p:txBody>
      </p:sp>
      <p:sp>
        <p:nvSpPr>
          <p:cNvPr id="21" name="Picture Placeholder 12">
            <a:extLst>
              <a:ext uri="{FF2B5EF4-FFF2-40B4-BE49-F238E27FC236}">
                <a16:creationId xmlns:a16="http://schemas.microsoft.com/office/drawing/2014/main" id="{255E1F23-72F8-46B1-A7BB-6AFFCAB2BC0D}"/>
              </a:ext>
            </a:extLst>
          </p:cNvPr>
          <p:cNvSpPr>
            <a:spLocks noGrp="1"/>
          </p:cNvSpPr>
          <p:nvPr>
            <p:ph type="pic" sz="quarter" idx="15"/>
          </p:nvPr>
        </p:nvSpPr>
        <p:spPr>
          <a:xfrm>
            <a:off x="6802985" y="5240099"/>
            <a:ext cx="1154113" cy="1141170"/>
          </a:xfrm>
          <a:prstGeom prst="rect">
            <a:avLst/>
          </a:prstGeom>
        </p:spPr>
        <p:txBody>
          <a:bodyPr/>
          <a:lstStyle>
            <a:lvl1pPr>
              <a:defRPr sz="1400"/>
            </a:lvl1pPr>
          </a:lstStyle>
          <a:p>
            <a:r>
              <a:rPr lang="ru-RU"/>
              <a:t>Вставка рисунка</a:t>
            </a:r>
          </a:p>
        </p:txBody>
      </p:sp>
      <p:sp>
        <p:nvSpPr>
          <p:cNvPr id="3" name="Title 2">
            <a:extLst>
              <a:ext uri="{FF2B5EF4-FFF2-40B4-BE49-F238E27FC236}">
                <a16:creationId xmlns:a16="http://schemas.microsoft.com/office/drawing/2014/main" id="{C6C019E0-666E-49AE-816A-1BEBDA9F7686}"/>
              </a:ext>
            </a:extLst>
          </p:cNvPr>
          <p:cNvSpPr>
            <a:spLocks noGrp="1"/>
          </p:cNvSpPr>
          <p:nvPr>
            <p:ph type="title" hasCustomPrompt="1"/>
          </p:nvPr>
        </p:nvSpPr>
        <p:spPr>
          <a:xfrm>
            <a:off x="373840" y="277691"/>
            <a:ext cx="10515600" cy="549275"/>
          </a:xfrm>
          <a:prstGeom prst="rect">
            <a:avLst/>
          </a:prstGeom>
        </p:spPr>
        <p:txBody>
          <a:bodyPr/>
          <a:lstStyle/>
          <a:p>
            <a:pPr>
              <a:spcBef>
                <a:spcPts val="500"/>
              </a:spcBef>
              <a:spcAft>
                <a:spcPts val="500"/>
              </a:spcAft>
            </a:pPr>
            <a:r>
              <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C</a:t>
            </a:r>
            <a:r>
              <a:rPr lang="ru-RU" sz="3200" b="1" dirty="0" err="1">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амозанятые</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89D9EAAA-5800-467A-9D9D-4D7214A53EF2}"/>
              </a:ext>
            </a:extLst>
          </p:cNvPr>
          <p:cNvSpPr>
            <a:spLocks noGrp="1"/>
          </p:cNvSpPr>
          <p:nvPr>
            <p:ph type="body" sz="quarter" idx="10" hasCustomPrompt="1"/>
          </p:nvPr>
        </p:nvSpPr>
        <p:spPr>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panose="020B0604020202020204" pitchFamily="34" charset="0"/>
              <a:buChar char="•"/>
              <a:defRPr b="1"/>
            </a:lvl1pPr>
          </a:lstStyle>
          <a:p>
            <a:pPr lvl="0"/>
            <a:r>
              <a:rPr lang="ru-RU" dirty="0"/>
              <a:t>Совместная работа со смежными командами</a:t>
            </a:r>
          </a:p>
          <a:p>
            <a:pPr lvl="0"/>
            <a:endParaRPr lang="ru-RU" dirty="0"/>
          </a:p>
          <a:p>
            <a:pPr lvl="0"/>
            <a:r>
              <a:rPr lang="ru-RU" dirty="0" err="1"/>
              <a:t>Angular</a:t>
            </a:r>
            <a:r>
              <a:rPr lang="ru-RU" dirty="0"/>
              <a:t> под капотом</a:t>
            </a:r>
          </a:p>
          <a:p>
            <a:pPr lvl="0"/>
            <a:endParaRPr lang="ru-RU" dirty="0"/>
          </a:p>
          <a:p>
            <a:pPr lvl="0"/>
            <a:r>
              <a:rPr lang="ru-RU" dirty="0" err="1"/>
              <a:t>Typescript</a:t>
            </a:r>
            <a:r>
              <a:rPr lang="ru-RU" dirty="0"/>
              <a:t> — строгость и организованность кода</a:t>
            </a:r>
          </a:p>
        </p:txBody>
      </p:sp>
    </p:spTree>
    <p:extLst>
      <p:ext uri="{BB962C8B-B14F-4D97-AF65-F5344CB8AC3E}">
        <p14:creationId xmlns:p14="http://schemas.microsoft.com/office/powerpoint/2010/main" val="3971215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2">
    <p:bg>
      <p:bgPr>
        <a:blipFill dpi="0" rotWithShape="1">
          <a:blip r:embed="rId2" cstate="screen">
            <a:lum/>
            <a:extLst>
              <a:ext uri="{28A0092B-C50C-407E-A947-70E740481C1C}">
                <a14:useLocalDpi xmlns:a14="http://schemas.microsoft.com/office/drawing/2010/main"/>
              </a:ext>
            </a:extLst>
          </a:blip>
          <a:srcRect/>
          <a:stretch>
            <a:fillRect t="66000" r="39000"/>
          </a:stretch>
        </a:blipFill>
        <a:effectLst/>
      </p:bgPr>
    </p:bg>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57539712-663B-492D-B73A-AA4302144E25}"/>
              </a:ext>
            </a:extLst>
          </p:cNvPr>
          <p:cNvSpPr>
            <a:spLocks noGrp="1"/>
          </p:cNvSpPr>
          <p:nvPr>
            <p:ph type="body" sz="quarter" idx="13" hasCustomPrompt="1"/>
          </p:nvPr>
        </p:nvSpPr>
        <p:spPr>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www.flexify.io</a:t>
            </a:r>
            <a:endParaRPr lang="ru-RU" dirty="0"/>
          </a:p>
        </p:txBody>
      </p:sp>
      <p:sp>
        <p:nvSpPr>
          <p:cNvPr id="9" name="Text Placeholder 8">
            <a:extLst>
              <a:ext uri="{FF2B5EF4-FFF2-40B4-BE49-F238E27FC236}">
                <a16:creationId xmlns:a16="http://schemas.microsoft.com/office/drawing/2014/main" id="{1077DEC7-7C09-4495-AEC1-57248EE5FF3A}"/>
              </a:ext>
            </a:extLst>
          </p:cNvPr>
          <p:cNvSpPr>
            <a:spLocks noGrp="1"/>
          </p:cNvSpPr>
          <p:nvPr>
            <p:ph type="body" sz="quarter" idx="12" hasCustomPrompt="1"/>
          </p:nvPr>
        </p:nvSpPr>
        <p:spPr>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Виртуализация облачных</a:t>
            </a:r>
          </a:p>
          <a:p>
            <a:pPr lvl="0"/>
            <a:r>
              <a:rPr lang="ru-RU" dirty="0"/>
              <a:t>хранилищ.</a:t>
            </a:r>
          </a:p>
        </p:txBody>
      </p:sp>
      <p:sp>
        <p:nvSpPr>
          <p:cNvPr id="5" name="Picture Placeholder 4">
            <a:extLst>
              <a:ext uri="{FF2B5EF4-FFF2-40B4-BE49-F238E27FC236}">
                <a16:creationId xmlns:a16="http://schemas.microsoft.com/office/drawing/2014/main" id="{96FE0FAA-35BF-49E1-8CDD-969CB73B6623}"/>
              </a:ext>
            </a:extLst>
          </p:cNvPr>
          <p:cNvSpPr>
            <a:spLocks noGrp="1"/>
          </p:cNvSpPr>
          <p:nvPr>
            <p:ph type="pic" sz="quarter" idx="10"/>
          </p:nvPr>
        </p:nvSpPr>
        <p:spPr>
          <a:xfrm>
            <a:off x="1723401" y="1843845"/>
            <a:ext cx="2757981" cy="947575"/>
          </a:xfrm>
          <a:prstGeom prst="rect">
            <a:avLst/>
          </a:prstGeom>
        </p:spPr>
        <p:txBody>
          <a:bodyPr/>
          <a:lstStyle/>
          <a:p>
            <a:r>
              <a:rPr lang="ru-RU"/>
              <a:t>Вставка рисунка</a:t>
            </a:r>
            <a:endParaRPr lang="ru-RU" dirty="0"/>
          </a:p>
        </p:txBody>
      </p:sp>
      <p:sp>
        <p:nvSpPr>
          <p:cNvPr id="13" name="Picture Placeholder 4">
            <a:extLst>
              <a:ext uri="{FF2B5EF4-FFF2-40B4-BE49-F238E27FC236}">
                <a16:creationId xmlns:a16="http://schemas.microsoft.com/office/drawing/2014/main" id="{2BB71C7E-98F5-44BC-A7FA-6DC612AE4DAA}"/>
              </a:ext>
            </a:extLst>
          </p:cNvPr>
          <p:cNvSpPr>
            <a:spLocks noGrp="1"/>
          </p:cNvSpPr>
          <p:nvPr>
            <p:ph type="pic" sz="quarter" idx="11"/>
          </p:nvPr>
        </p:nvSpPr>
        <p:spPr>
          <a:xfrm>
            <a:off x="5631640" y="1843845"/>
            <a:ext cx="5107477" cy="947575"/>
          </a:xfrm>
          <a:prstGeom prst="rect">
            <a:avLst/>
          </a:prstGeom>
        </p:spPr>
        <p:txBody>
          <a:bodyPr/>
          <a:lstStyle/>
          <a:p>
            <a:r>
              <a:rPr lang="ru-RU"/>
              <a:t>Вставка рисунка</a:t>
            </a:r>
          </a:p>
        </p:txBody>
      </p:sp>
      <p:sp>
        <p:nvSpPr>
          <p:cNvPr id="2" name="Title 1">
            <a:extLst>
              <a:ext uri="{FF2B5EF4-FFF2-40B4-BE49-F238E27FC236}">
                <a16:creationId xmlns:a16="http://schemas.microsoft.com/office/drawing/2014/main" id="{7C030827-4F7D-482A-B366-9448980922F6}"/>
              </a:ext>
            </a:extLst>
          </p:cNvPr>
          <p:cNvSpPr>
            <a:spLocks noGrp="1"/>
          </p:cNvSpPr>
          <p:nvPr>
            <p:ph type="title" hasCustomPrompt="1"/>
          </p:nvPr>
        </p:nvSpPr>
        <p:spPr>
          <a:xfrm>
            <a:off x="373840" y="277691"/>
            <a:ext cx="10515600" cy="549275"/>
          </a:xfrm>
          <a:prstGeom prst="rect">
            <a:avLst/>
          </a:prstGeom>
        </p:spPr>
        <p:txBody>
          <a:bodyPr/>
          <a:lstStyle/>
          <a:p>
            <a:r>
              <a:rPr lang="ru-RU" dirty="0"/>
              <a:t>Собственные разработки</a:t>
            </a:r>
          </a:p>
        </p:txBody>
      </p:sp>
      <p:sp>
        <p:nvSpPr>
          <p:cNvPr id="19" name="Text Placeholder 8">
            <a:extLst>
              <a:ext uri="{FF2B5EF4-FFF2-40B4-BE49-F238E27FC236}">
                <a16:creationId xmlns:a16="http://schemas.microsoft.com/office/drawing/2014/main" id="{225BF480-6137-42E7-8B2D-8BC335FFB480}"/>
              </a:ext>
            </a:extLst>
          </p:cNvPr>
          <p:cNvSpPr>
            <a:spLocks noGrp="1"/>
          </p:cNvSpPr>
          <p:nvPr>
            <p:ph type="body" sz="quarter" idx="14" hasCustomPrompt="1"/>
          </p:nvPr>
        </p:nvSpPr>
        <p:spPr>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www.netmechanica.com</a:t>
            </a:r>
            <a:endParaRPr lang="ru-RU" dirty="0"/>
          </a:p>
        </p:txBody>
      </p:sp>
      <p:sp>
        <p:nvSpPr>
          <p:cNvPr id="20" name="Text Placeholder 8">
            <a:extLst>
              <a:ext uri="{FF2B5EF4-FFF2-40B4-BE49-F238E27FC236}">
                <a16:creationId xmlns:a16="http://schemas.microsoft.com/office/drawing/2014/main" id="{8C4EE334-D1FB-48F2-AACD-D04EEF387D0F}"/>
              </a:ext>
            </a:extLst>
          </p:cNvPr>
          <p:cNvSpPr>
            <a:spLocks noGrp="1"/>
          </p:cNvSpPr>
          <p:nvPr>
            <p:ph type="body" sz="quarter" idx="15" hasCustomPrompt="1"/>
          </p:nvPr>
        </p:nvSpPr>
        <p:spPr>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Продуктовая линейка средств </a:t>
            </a:r>
          </a:p>
          <a:p>
            <a:pPr lvl="0"/>
            <a:r>
              <a:rPr lang="ru-RU" dirty="0"/>
              <a:t>мониторинга и сетевого управления.</a:t>
            </a:r>
          </a:p>
        </p:txBody>
      </p:sp>
    </p:spTree>
    <p:extLst>
      <p:ext uri="{BB962C8B-B14F-4D97-AF65-F5344CB8AC3E}">
        <p14:creationId xmlns:p14="http://schemas.microsoft.com/office/powerpoint/2010/main" val="1357209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Заголовок и таблица">
    <p:bg>
      <p:bgPr>
        <a:blipFill dpi="0" rotWithShape="1">
          <a:blip r:embed="rId2" cstate="screen">
            <a:lum/>
            <a:extLst>
              <a:ext uri="{28A0092B-C50C-407E-A947-70E740481C1C}">
                <a14:useLocalDpi xmlns:a14="http://schemas.microsoft.com/office/drawing/2010/main"/>
              </a:ext>
            </a:extLst>
          </a:blip>
          <a:srcRect/>
          <a:stretch>
            <a:fillRect t="17000" r="56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E3501-4BE8-432F-AC58-BB91017D0564}"/>
              </a:ext>
            </a:extLst>
          </p:cNvPr>
          <p:cNvSpPr>
            <a:spLocks noGrp="1"/>
          </p:cNvSpPr>
          <p:nvPr>
            <p:ph type="title" hasCustomPrompt="1"/>
          </p:nvPr>
        </p:nvSpPr>
        <p:spPr>
          <a:xfrm>
            <a:off x="373840" y="277690"/>
            <a:ext cx="10515600" cy="5847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Референции</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able Placeholder 8">
            <a:extLst>
              <a:ext uri="{FF2B5EF4-FFF2-40B4-BE49-F238E27FC236}">
                <a16:creationId xmlns:a16="http://schemas.microsoft.com/office/drawing/2014/main" id="{35698442-6FE0-4E10-BDF6-A2E3BA88E258}"/>
              </a:ext>
            </a:extLst>
          </p:cNvPr>
          <p:cNvSpPr>
            <a:spLocks noGrp="1"/>
          </p:cNvSpPr>
          <p:nvPr>
            <p:ph type="tbl" sz="quarter" idx="10"/>
          </p:nvPr>
        </p:nvSpPr>
        <p:spPr>
          <a:xfrm>
            <a:off x="786984" y="1204167"/>
            <a:ext cx="10725462" cy="5059719"/>
          </a:xfrm>
          <a:prstGeom prst="rect">
            <a:avLst/>
          </a:prstGeom>
        </p:spPr>
        <p:txBody>
          <a:bodyPr/>
          <a:lstStyle/>
          <a:p>
            <a:r>
              <a:rPr lang="ru-RU"/>
              <a:t>Вставка таблицы</a:t>
            </a:r>
            <a:endParaRPr lang="ru-RU" dirty="0"/>
          </a:p>
        </p:txBody>
      </p:sp>
    </p:spTree>
    <p:extLst>
      <p:ext uri="{BB962C8B-B14F-4D97-AF65-F5344CB8AC3E}">
        <p14:creationId xmlns:p14="http://schemas.microsoft.com/office/powerpoint/2010/main" val="765301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Факты">
    <p:bg>
      <p:bgPr>
        <a:solidFill>
          <a:schemeClr val="bg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6AD7D1D-DDAE-460F-83A6-A92CBBD36AD8}"/>
              </a:ext>
            </a:extLst>
          </p:cNvPr>
          <p:cNvSpPr/>
          <p:nvPr/>
        </p:nvSpPr>
        <p:spPr>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10">
            <a:extLst>
              <a:ext uri="{FF2B5EF4-FFF2-40B4-BE49-F238E27FC236}">
                <a16:creationId xmlns:a16="http://schemas.microsoft.com/office/drawing/2014/main" id="{F6A40DDE-38F3-4744-9CCA-0236E5216C7E}"/>
              </a:ext>
            </a:extLst>
          </p:cNvPr>
          <p:cNvSpPr>
            <a:spLocks noGrp="1"/>
          </p:cNvSpPr>
          <p:nvPr>
            <p:ph type="body" sz="quarter" idx="10" hasCustomPrompt="1"/>
          </p:nvPr>
        </p:nvSpPr>
        <p:spPr>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Разработка</a:t>
            </a:r>
          </a:p>
          <a:p>
            <a:pPr lvl="0"/>
            <a:r>
              <a:rPr lang="ru-RU" dirty="0"/>
              <a:t>и интеграция ПО</a:t>
            </a:r>
            <a:endParaRPr lang="en-US" dirty="0"/>
          </a:p>
        </p:txBody>
      </p:sp>
      <p:sp>
        <p:nvSpPr>
          <p:cNvPr id="5" name="Title 4">
            <a:extLst>
              <a:ext uri="{FF2B5EF4-FFF2-40B4-BE49-F238E27FC236}">
                <a16:creationId xmlns:a16="http://schemas.microsoft.com/office/drawing/2014/main" id="{C2BBA933-BBC4-49AC-8DE0-449BD36907D5}"/>
              </a:ext>
            </a:extLst>
          </p:cNvPr>
          <p:cNvSpPr>
            <a:spLocks noGrp="1"/>
          </p:cNvSpPr>
          <p:nvPr>
            <p:ph type="title" hasCustomPrompt="1"/>
          </p:nvPr>
        </p:nvSpPr>
        <p:spPr>
          <a:xfrm>
            <a:off x="373840" y="277692"/>
            <a:ext cx="10515600" cy="539210"/>
          </a:xfrm>
          <a:prstGeom prst="rect">
            <a:avLst/>
          </a:prstGeom>
        </p:spPr>
        <p:txBody>
          <a:bodyPr/>
          <a:lstStyle>
            <a:lvl1pPr>
              <a:lnSpc>
                <a:spcPct val="100000"/>
              </a:lnSpc>
              <a:spcBef>
                <a:spcPts val="500"/>
              </a:spcBef>
              <a:spcAft>
                <a:spcPts val="500"/>
              </a:spcAft>
              <a:defRPr/>
            </a:lvl1pPr>
          </a:lstStyle>
          <a:p>
            <a:r>
              <a:rPr lang="ru-RU" dirty="0"/>
              <a:t>Факты о компании</a:t>
            </a:r>
          </a:p>
        </p:txBody>
      </p:sp>
      <p:sp>
        <p:nvSpPr>
          <p:cNvPr id="23" name="Oval 22">
            <a:extLst>
              <a:ext uri="{FF2B5EF4-FFF2-40B4-BE49-F238E27FC236}">
                <a16:creationId xmlns:a16="http://schemas.microsoft.com/office/drawing/2014/main" id="{19FD0CC6-4093-4E65-AADB-52EBA1B64F35}"/>
              </a:ext>
            </a:extLst>
          </p:cNvPr>
          <p:cNvSpPr/>
          <p:nvPr/>
        </p:nvSpPr>
        <p:spPr>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Text Placeholder 10">
            <a:extLst>
              <a:ext uri="{FF2B5EF4-FFF2-40B4-BE49-F238E27FC236}">
                <a16:creationId xmlns:a16="http://schemas.microsoft.com/office/drawing/2014/main" id="{02792CBA-0897-4559-9CD3-1D7C354E5F1D}"/>
              </a:ext>
            </a:extLst>
          </p:cNvPr>
          <p:cNvSpPr>
            <a:spLocks noGrp="1"/>
          </p:cNvSpPr>
          <p:nvPr>
            <p:ph type="body" sz="quarter" idx="11" hasCustomPrompt="1"/>
          </p:nvPr>
        </p:nvSpPr>
        <p:spPr>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Иностранные</a:t>
            </a:r>
          </a:p>
          <a:p>
            <a:pPr lvl="0"/>
            <a:r>
              <a:rPr lang="ru-RU" dirty="0"/>
              <a:t>и российские</a:t>
            </a:r>
          </a:p>
          <a:p>
            <a:pPr lvl="0"/>
            <a:r>
              <a:rPr lang="ru-RU" dirty="0"/>
              <a:t>клиенты</a:t>
            </a:r>
            <a:endParaRPr lang="en-US" dirty="0"/>
          </a:p>
        </p:txBody>
      </p:sp>
      <p:sp>
        <p:nvSpPr>
          <p:cNvPr id="33" name="Oval 32">
            <a:extLst>
              <a:ext uri="{FF2B5EF4-FFF2-40B4-BE49-F238E27FC236}">
                <a16:creationId xmlns:a16="http://schemas.microsoft.com/office/drawing/2014/main" id="{8986BBDF-83A5-4A08-8C6D-5CF7198D3937}"/>
              </a:ext>
            </a:extLst>
          </p:cNvPr>
          <p:cNvSpPr/>
          <p:nvPr/>
        </p:nvSpPr>
        <p:spPr>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10">
            <a:extLst>
              <a:ext uri="{FF2B5EF4-FFF2-40B4-BE49-F238E27FC236}">
                <a16:creationId xmlns:a16="http://schemas.microsoft.com/office/drawing/2014/main" id="{147BAF82-22FB-4FFE-BB14-D8C88EA530DA}"/>
              </a:ext>
            </a:extLst>
          </p:cNvPr>
          <p:cNvSpPr>
            <a:spLocks noGrp="1"/>
          </p:cNvSpPr>
          <p:nvPr>
            <p:ph type="body" sz="quarter" idx="13" hasCustomPrompt="1"/>
          </p:nvPr>
        </p:nvSpPr>
        <p:spPr>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Более 100</a:t>
            </a:r>
          </a:p>
          <a:p>
            <a:pPr lvl="0"/>
            <a:r>
              <a:rPr lang="ru-RU" dirty="0"/>
              <a:t>сотрудников</a:t>
            </a:r>
            <a:endParaRPr lang="en-US" dirty="0"/>
          </a:p>
        </p:txBody>
      </p:sp>
      <p:sp>
        <p:nvSpPr>
          <p:cNvPr id="37" name="Oval 36">
            <a:extLst>
              <a:ext uri="{FF2B5EF4-FFF2-40B4-BE49-F238E27FC236}">
                <a16:creationId xmlns:a16="http://schemas.microsoft.com/office/drawing/2014/main" id="{A087922C-E932-4719-9D8F-C7C4872B4667}"/>
              </a:ext>
            </a:extLst>
          </p:cNvPr>
          <p:cNvSpPr/>
          <p:nvPr/>
        </p:nvSpPr>
        <p:spPr>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Text Placeholder 10">
            <a:extLst>
              <a:ext uri="{FF2B5EF4-FFF2-40B4-BE49-F238E27FC236}">
                <a16:creationId xmlns:a16="http://schemas.microsoft.com/office/drawing/2014/main" id="{AD9CD6BC-4F11-473B-BE21-DB2A683F5A5C}"/>
              </a:ext>
            </a:extLst>
          </p:cNvPr>
          <p:cNvSpPr>
            <a:spLocks noGrp="1"/>
          </p:cNvSpPr>
          <p:nvPr>
            <p:ph type="body" sz="quarter" idx="14" hasCustomPrompt="1"/>
          </p:nvPr>
        </p:nvSpPr>
        <p:spPr>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Работаем с 2011 года</a:t>
            </a:r>
            <a:endParaRPr lang="en-US" dirty="0"/>
          </a:p>
        </p:txBody>
      </p:sp>
      <p:sp>
        <p:nvSpPr>
          <p:cNvPr id="39" name="Oval 38">
            <a:extLst>
              <a:ext uri="{FF2B5EF4-FFF2-40B4-BE49-F238E27FC236}">
                <a16:creationId xmlns:a16="http://schemas.microsoft.com/office/drawing/2014/main" id="{8110C4BF-C29D-4DF9-AA44-94D894F904A3}"/>
              </a:ext>
            </a:extLst>
          </p:cNvPr>
          <p:cNvSpPr/>
          <p:nvPr/>
        </p:nvSpPr>
        <p:spPr>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10">
            <a:extLst>
              <a:ext uri="{FF2B5EF4-FFF2-40B4-BE49-F238E27FC236}">
                <a16:creationId xmlns:a16="http://schemas.microsoft.com/office/drawing/2014/main" id="{A5E9C288-3692-4F0A-A148-B47C596AF29A}"/>
              </a:ext>
            </a:extLst>
          </p:cNvPr>
          <p:cNvSpPr>
            <a:spLocks noGrp="1"/>
          </p:cNvSpPr>
          <p:nvPr>
            <p:ph type="body" sz="quarter" idx="15" hasCustomPrompt="1"/>
          </p:nvPr>
        </p:nvSpPr>
        <p:spPr>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Принцип </a:t>
            </a:r>
          </a:p>
          <a:p>
            <a:pPr lvl="0"/>
            <a:r>
              <a:rPr lang="en-US" dirty="0"/>
              <a:t>OTOBOS</a:t>
            </a:r>
          </a:p>
        </p:txBody>
      </p:sp>
      <p:sp>
        <p:nvSpPr>
          <p:cNvPr id="16" name="Oval 15">
            <a:extLst>
              <a:ext uri="{FF2B5EF4-FFF2-40B4-BE49-F238E27FC236}">
                <a16:creationId xmlns:a16="http://schemas.microsoft.com/office/drawing/2014/main" id="{B6ACBC5A-147E-4CE0-89B6-137609B963E9}"/>
              </a:ext>
            </a:extLst>
          </p:cNvPr>
          <p:cNvSpPr/>
          <p:nvPr/>
        </p:nvSpPr>
        <p:spPr>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6" name="Text Placeholder 11">
            <a:extLst>
              <a:ext uri="{FF2B5EF4-FFF2-40B4-BE49-F238E27FC236}">
                <a16:creationId xmlns:a16="http://schemas.microsoft.com/office/drawing/2014/main" id="{B2063B68-4433-4B10-891C-D4578E1FA2FA}"/>
              </a:ext>
            </a:extLst>
          </p:cNvPr>
          <p:cNvSpPr>
            <a:spLocks noGrp="1"/>
          </p:cNvSpPr>
          <p:nvPr>
            <p:ph type="body" sz="quarter" idx="17" hasCustomPrompt="1"/>
          </p:nvPr>
        </p:nvSpPr>
        <p:spPr>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Офисы </a:t>
            </a:r>
          </a:p>
          <a:p>
            <a:pPr lvl="0"/>
            <a:r>
              <a:rPr lang="ru-RU" dirty="0"/>
              <a:t>в Москве</a:t>
            </a:r>
          </a:p>
          <a:p>
            <a:pPr lvl="0"/>
            <a:r>
              <a:rPr lang="ru-RU" dirty="0"/>
              <a:t>и Нижнем</a:t>
            </a:r>
          </a:p>
          <a:p>
            <a:pPr lvl="0"/>
            <a:r>
              <a:rPr lang="ru-RU" dirty="0"/>
              <a:t> Новгороде</a:t>
            </a:r>
          </a:p>
        </p:txBody>
      </p:sp>
    </p:spTree>
    <p:extLst>
      <p:ext uri="{BB962C8B-B14F-4D97-AF65-F5344CB8AC3E}">
        <p14:creationId xmlns:p14="http://schemas.microsoft.com/office/powerpoint/2010/main" val="24536456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Сотрудники_1">
    <p:bg>
      <p:bgPr>
        <a:blipFill dpi="0" rotWithShape="1">
          <a:blip r:embed="rId2" cstate="screen">
            <a:lum/>
            <a:extLst>
              <a:ext uri="{28A0092B-C50C-407E-A947-70E740481C1C}">
                <a14:useLocalDpi xmlns:a14="http://schemas.microsoft.com/office/drawing/2010/main"/>
              </a:ext>
            </a:extLst>
          </a:blip>
          <a:srcRect/>
          <a:stretch>
            <a:fillRect r="37000" b="61000"/>
          </a:stretch>
        </a:blipFill>
        <a:effectLst/>
      </p:bgPr>
    </p:bg>
    <p:spTree>
      <p:nvGrpSpPr>
        <p:cNvPr id="1" name=""/>
        <p:cNvGrpSpPr/>
        <p:nvPr/>
      </p:nvGrpSpPr>
      <p:grpSpPr>
        <a:xfrm>
          <a:off x="0" y="0"/>
          <a:ext cx="0" cy="0"/>
          <a:chOff x="0" y="0"/>
          <a:chExt cx="0" cy="0"/>
        </a:xfrm>
      </p:grpSpPr>
      <p:sp>
        <p:nvSpPr>
          <p:cNvPr id="39" name="Text Placeholder 5">
            <a:extLst>
              <a:ext uri="{FF2B5EF4-FFF2-40B4-BE49-F238E27FC236}">
                <a16:creationId xmlns:a16="http://schemas.microsoft.com/office/drawing/2014/main" id="{45EEDDE0-1A6F-44E3-9CBE-E1339AF0B1F5}"/>
              </a:ext>
            </a:extLst>
          </p:cNvPr>
          <p:cNvSpPr>
            <a:spLocks noGrp="1"/>
          </p:cNvSpPr>
          <p:nvPr>
            <p:ph type="body" sz="quarter" idx="18" hasCustomPrompt="1"/>
          </p:nvPr>
        </p:nvSpPr>
        <p:spPr>
          <a:xfrm>
            <a:off x="8395500" y="4904450"/>
            <a:ext cx="2676360" cy="883255"/>
          </a:xfrm>
          <a:prstGeom prst="rect">
            <a:avLst/>
          </a:prstGeom>
        </p:spPr>
        <p:txBody>
          <a:bodyPr/>
          <a:lstStyle>
            <a:lvl1pPr>
              <a:lnSpc>
                <a:spcPct val="120000"/>
              </a:lnSpc>
              <a:spcBef>
                <a:spcPts val="0"/>
              </a:spcBef>
              <a:defRPr sz="1100" b="0"/>
            </a:lvl1pPr>
            <a:lvl5pPr>
              <a:defRPr/>
            </a:lvl5pPr>
          </a:lstStyle>
          <a:p>
            <a:pPr lvl="0"/>
            <a:r>
              <a:rPr lang="ru-RU" dirty="0"/>
              <a:t>Отвечает за проектирование и разработку систем управления OSS/NMS промышленного класса</a:t>
            </a:r>
          </a:p>
          <a:p>
            <a:pPr lvl="0"/>
            <a:r>
              <a:rPr lang="ru-RU" dirty="0"/>
              <a:t>и </a:t>
            </a:r>
            <a:r>
              <a:rPr lang="ru-RU" dirty="0" err="1"/>
              <a:t>биллинговых</a:t>
            </a:r>
            <a:r>
              <a:rPr lang="ru-RU" dirty="0"/>
              <a:t> платформ.</a:t>
            </a:r>
          </a:p>
        </p:txBody>
      </p:sp>
      <p:sp>
        <p:nvSpPr>
          <p:cNvPr id="40" name="Text Placeholder 5">
            <a:extLst>
              <a:ext uri="{FF2B5EF4-FFF2-40B4-BE49-F238E27FC236}">
                <a16:creationId xmlns:a16="http://schemas.microsoft.com/office/drawing/2014/main" id="{DE39CB7D-B2F9-41FB-B4AD-4870DDF0747F}"/>
              </a:ext>
            </a:extLst>
          </p:cNvPr>
          <p:cNvSpPr>
            <a:spLocks noGrp="1"/>
          </p:cNvSpPr>
          <p:nvPr>
            <p:ph type="body" sz="quarter" idx="19" hasCustomPrompt="1"/>
          </p:nvPr>
        </p:nvSpPr>
        <p:spPr>
          <a:xfrm>
            <a:off x="8395500"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Технический</a:t>
            </a:r>
          </a:p>
          <a:p>
            <a:pPr lvl="0"/>
            <a:r>
              <a:rPr lang="ru-RU" dirty="0"/>
              <a:t>директор</a:t>
            </a:r>
          </a:p>
        </p:txBody>
      </p:sp>
      <p:sp>
        <p:nvSpPr>
          <p:cNvPr id="41" name="Picture Placeholder 3">
            <a:extLst>
              <a:ext uri="{FF2B5EF4-FFF2-40B4-BE49-F238E27FC236}">
                <a16:creationId xmlns:a16="http://schemas.microsoft.com/office/drawing/2014/main" id="{A32A154D-9512-4B47-94EE-46740FC442E7}"/>
              </a:ext>
            </a:extLst>
          </p:cNvPr>
          <p:cNvSpPr>
            <a:spLocks noGrp="1"/>
          </p:cNvSpPr>
          <p:nvPr>
            <p:ph type="pic" sz="quarter" idx="20"/>
          </p:nvPr>
        </p:nvSpPr>
        <p:spPr>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42" name="Text Placeholder 5">
            <a:extLst>
              <a:ext uri="{FF2B5EF4-FFF2-40B4-BE49-F238E27FC236}">
                <a16:creationId xmlns:a16="http://schemas.microsoft.com/office/drawing/2014/main" id="{723C79C8-D3D5-442E-8D5E-30AC615B36C7}"/>
              </a:ext>
            </a:extLst>
          </p:cNvPr>
          <p:cNvSpPr>
            <a:spLocks noGrp="1"/>
          </p:cNvSpPr>
          <p:nvPr>
            <p:ph type="body" sz="quarter" idx="21" hasCustomPrompt="1"/>
          </p:nvPr>
        </p:nvSpPr>
        <p:spPr>
          <a:xfrm>
            <a:off x="8395500" y="3381173"/>
            <a:ext cx="2169305" cy="802527"/>
          </a:xfrm>
          <a:prstGeom prst="rect">
            <a:avLst/>
          </a:prstGeom>
        </p:spPr>
        <p:txBody>
          <a:bodyPr/>
          <a:lstStyle>
            <a:lvl1pPr>
              <a:lnSpc>
                <a:spcPct val="110000"/>
              </a:lnSpc>
              <a:spcBef>
                <a:spcPts val="0"/>
              </a:spcBef>
              <a:defRPr b="1"/>
            </a:lvl1pPr>
            <a:lvl5pPr>
              <a:defRPr/>
            </a:lvl5pPr>
          </a:lstStyle>
          <a:p>
            <a:pPr lvl="0"/>
            <a:r>
              <a:rPr lang="ru-RU" dirty="0"/>
              <a:t>Андрей</a:t>
            </a:r>
          </a:p>
          <a:p>
            <a:pPr lvl="0"/>
            <a:r>
              <a:rPr lang="ru-RU" dirty="0"/>
              <a:t>Комягин</a:t>
            </a:r>
          </a:p>
        </p:txBody>
      </p:sp>
      <p:sp>
        <p:nvSpPr>
          <p:cNvPr id="26" name="Text Placeholder 5">
            <a:extLst>
              <a:ext uri="{FF2B5EF4-FFF2-40B4-BE49-F238E27FC236}">
                <a16:creationId xmlns:a16="http://schemas.microsoft.com/office/drawing/2014/main" id="{38C06937-ED3D-455F-849B-83BE5EB55FAF}"/>
              </a:ext>
            </a:extLst>
          </p:cNvPr>
          <p:cNvSpPr>
            <a:spLocks noGrp="1"/>
          </p:cNvSpPr>
          <p:nvPr>
            <p:ph type="body" sz="quarter" idx="14" hasCustomPrompt="1"/>
          </p:nvPr>
        </p:nvSpPr>
        <p:spPr>
          <a:xfrm>
            <a:off x="5238454" y="4904450"/>
            <a:ext cx="2533946" cy="883255"/>
          </a:xfrm>
          <a:prstGeom prst="rect">
            <a:avLst/>
          </a:prstGeom>
        </p:spPr>
        <p:txBody>
          <a:bodyPr/>
          <a:lstStyle>
            <a:lvl1pPr>
              <a:lnSpc>
                <a:spcPct val="120000"/>
              </a:lnSpc>
              <a:spcBef>
                <a:spcPts val="0"/>
              </a:spcBef>
              <a:defRPr sz="1100" b="0"/>
            </a:lvl1pPr>
            <a:lvl5pPr>
              <a:defRPr/>
            </a:lvl5pPr>
          </a:lstStyle>
          <a:p>
            <a:pPr lvl="0"/>
            <a:r>
              <a:rPr lang="ru-RU" dirty="0"/>
              <a:t>Отвечает за развитие бизнеса, управление продажами, работу с ключевыми российскими и зарубежными заказчиками.</a:t>
            </a:r>
          </a:p>
        </p:txBody>
      </p:sp>
      <p:sp>
        <p:nvSpPr>
          <p:cNvPr id="28" name="Text Placeholder 5">
            <a:extLst>
              <a:ext uri="{FF2B5EF4-FFF2-40B4-BE49-F238E27FC236}">
                <a16:creationId xmlns:a16="http://schemas.microsoft.com/office/drawing/2014/main" id="{77FFC640-BB60-483D-9D0B-81E248BB913E}"/>
              </a:ext>
            </a:extLst>
          </p:cNvPr>
          <p:cNvSpPr>
            <a:spLocks noGrp="1"/>
          </p:cNvSpPr>
          <p:nvPr>
            <p:ph type="body" sz="quarter" idx="15" hasCustomPrompt="1"/>
          </p:nvPr>
        </p:nvSpPr>
        <p:spPr>
          <a:xfrm>
            <a:off x="5238454"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Финансовый</a:t>
            </a:r>
          </a:p>
          <a:p>
            <a:pPr lvl="0"/>
            <a:r>
              <a:rPr lang="ru-RU" dirty="0"/>
              <a:t>директор</a:t>
            </a:r>
          </a:p>
        </p:txBody>
      </p:sp>
      <p:sp>
        <p:nvSpPr>
          <p:cNvPr id="30" name="Picture Placeholder 3">
            <a:extLst>
              <a:ext uri="{FF2B5EF4-FFF2-40B4-BE49-F238E27FC236}">
                <a16:creationId xmlns:a16="http://schemas.microsoft.com/office/drawing/2014/main" id="{FFE8C0CA-A34F-48AD-B90C-763A3C136417}"/>
              </a:ext>
            </a:extLst>
          </p:cNvPr>
          <p:cNvSpPr>
            <a:spLocks noGrp="1"/>
          </p:cNvSpPr>
          <p:nvPr>
            <p:ph type="pic" sz="quarter" idx="16"/>
          </p:nvPr>
        </p:nvSpPr>
        <p:spPr>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32" name="Text Placeholder 5">
            <a:extLst>
              <a:ext uri="{FF2B5EF4-FFF2-40B4-BE49-F238E27FC236}">
                <a16:creationId xmlns:a16="http://schemas.microsoft.com/office/drawing/2014/main" id="{CA04AF88-B682-4D0D-9D5F-AB47568D8A85}"/>
              </a:ext>
            </a:extLst>
          </p:cNvPr>
          <p:cNvSpPr>
            <a:spLocks noGrp="1"/>
          </p:cNvSpPr>
          <p:nvPr>
            <p:ph type="body" sz="quarter" idx="17" hasCustomPrompt="1"/>
          </p:nvPr>
        </p:nvSpPr>
        <p:spPr>
          <a:xfrm>
            <a:off x="5238454" y="3381173"/>
            <a:ext cx="2169305" cy="802527"/>
          </a:xfrm>
          <a:prstGeom prst="rect">
            <a:avLst/>
          </a:prstGeom>
        </p:spPr>
        <p:txBody>
          <a:bodyPr/>
          <a:lstStyle>
            <a:lvl1pPr>
              <a:lnSpc>
                <a:spcPct val="110000"/>
              </a:lnSpc>
              <a:spcBef>
                <a:spcPts val="0"/>
              </a:spcBef>
              <a:defRPr b="1"/>
            </a:lvl1pPr>
            <a:lvl5pPr>
              <a:defRPr/>
            </a:lvl5pPr>
          </a:lstStyle>
          <a:p>
            <a:pPr lvl="0"/>
            <a:r>
              <a:rPr lang="ru-RU" dirty="0"/>
              <a:t>Сергей</a:t>
            </a:r>
          </a:p>
          <a:p>
            <a:pPr lvl="0"/>
            <a:r>
              <a:rPr lang="ru-RU" dirty="0"/>
              <a:t>Смирнов</a:t>
            </a:r>
          </a:p>
        </p:txBody>
      </p:sp>
      <p:sp>
        <p:nvSpPr>
          <p:cNvPr id="24" name="Text Placeholder 5">
            <a:extLst>
              <a:ext uri="{FF2B5EF4-FFF2-40B4-BE49-F238E27FC236}">
                <a16:creationId xmlns:a16="http://schemas.microsoft.com/office/drawing/2014/main" id="{A46D9D31-5C51-4115-BBBF-E7CFC6A47CAF}"/>
              </a:ext>
            </a:extLst>
          </p:cNvPr>
          <p:cNvSpPr>
            <a:spLocks noGrp="1"/>
          </p:cNvSpPr>
          <p:nvPr>
            <p:ph type="body" sz="quarter" idx="13" hasCustomPrompt="1"/>
          </p:nvPr>
        </p:nvSpPr>
        <p:spPr>
          <a:xfrm>
            <a:off x="2008994" y="4904450"/>
            <a:ext cx="2471565" cy="883255"/>
          </a:xfrm>
          <a:prstGeom prst="rect">
            <a:avLst/>
          </a:prstGeom>
        </p:spPr>
        <p:txBody>
          <a:bodyPr/>
          <a:lstStyle>
            <a:lvl1pPr>
              <a:lnSpc>
                <a:spcPct val="120000"/>
              </a:lnSpc>
              <a:spcBef>
                <a:spcPts val="0"/>
              </a:spcBef>
              <a:defRPr sz="1100" b="0"/>
            </a:lvl1pPr>
            <a:lvl5pPr>
              <a:defRPr/>
            </a:lvl5pPr>
          </a:lstStyle>
          <a:p>
            <a:pPr lvl="0"/>
            <a:r>
              <a:rPr lang="ru-RU" dirty="0"/>
              <a:t>Возглавляет компанию </a:t>
            </a:r>
          </a:p>
          <a:p>
            <a:pPr lvl="0"/>
            <a:r>
              <a:rPr lang="ru-RU" dirty="0"/>
              <a:t>«СТМ» с 2011 года.</a:t>
            </a:r>
          </a:p>
        </p:txBody>
      </p:sp>
      <p:sp>
        <p:nvSpPr>
          <p:cNvPr id="22" name="Text Placeholder 5">
            <a:extLst>
              <a:ext uri="{FF2B5EF4-FFF2-40B4-BE49-F238E27FC236}">
                <a16:creationId xmlns:a16="http://schemas.microsoft.com/office/drawing/2014/main" id="{73FF8507-79A8-4988-9050-570C50F0F1C2}"/>
              </a:ext>
            </a:extLst>
          </p:cNvPr>
          <p:cNvSpPr>
            <a:spLocks noGrp="1"/>
          </p:cNvSpPr>
          <p:nvPr>
            <p:ph type="body" sz="quarter" idx="12" hasCustomPrompt="1"/>
          </p:nvPr>
        </p:nvSpPr>
        <p:spPr>
          <a:xfrm>
            <a:off x="2008995"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Генеральный</a:t>
            </a:r>
          </a:p>
          <a:p>
            <a:pPr lvl="0"/>
            <a:r>
              <a:rPr lang="ru-RU" dirty="0"/>
              <a:t>директор</a:t>
            </a:r>
          </a:p>
        </p:txBody>
      </p:sp>
      <p:sp>
        <p:nvSpPr>
          <p:cNvPr id="4" name="Picture Placeholder 3">
            <a:extLst>
              <a:ext uri="{FF2B5EF4-FFF2-40B4-BE49-F238E27FC236}">
                <a16:creationId xmlns:a16="http://schemas.microsoft.com/office/drawing/2014/main" id="{DD635E63-8F62-436C-A142-FEE893B3F9B2}"/>
              </a:ext>
            </a:extLst>
          </p:cNvPr>
          <p:cNvSpPr>
            <a:spLocks noGrp="1"/>
          </p:cNvSpPr>
          <p:nvPr>
            <p:ph type="pic" sz="quarter" idx="10"/>
          </p:nvPr>
        </p:nvSpPr>
        <p:spPr>
          <a:xfrm>
            <a:off x="2029445"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 name="Title 1">
            <a:extLst>
              <a:ext uri="{FF2B5EF4-FFF2-40B4-BE49-F238E27FC236}">
                <a16:creationId xmlns:a16="http://schemas.microsoft.com/office/drawing/2014/main" id="{3094A617-D417-48E0-8781-88E4C89FBC83}"/>
              </a:ext>
            </a:extLst>
          </p:cNvPr>
          <p:cNvSpPr>
            <a:spLocks noGrp="1"/>
          </p:cNvSpPr>
          <p:nvPr>
            <p:ph type="title" hasCustomPrompt="1"/>
          </p:nvPr>
        </p:nvSpPr>
        <p:spPr>
          <a:xfrm>
            <a:off x="373840" y="276664"/>
            <a:ext cx="10515600" cy="576568"/>
          </a:xfrm>
          <a:prstGeom prst="rect">
            <a:avLst/>
          </a:prstGeom>
        </p:spPr>
        <p:txBody>
          <a:bodyPr/>
          <a:lstStyle>
            <a:lvl1pPr>
              <a:lnSpc>
                <a:spcPct val="100000"/>
              </a:lnSpc>
              <a:spcBef>
                <a:spcPts val="500"/>
              </a:spcBef>
              <a:spcAft>
                <a:spcPts val="500"/>
              </a:spcAft>
              <a:defRPr lang="ru-RU"/>
            </a:lvl1pPr>
          </a:lstStyle>
          <a:p>
            <a:r>
              <a:rPr lang="ru-RU" dirty="0"/>
              <a:t>Руководство</a:t>
            </a:r>
          </a:p>
        </p:txBody>
      </p:sp>
      <p:sp>
        <p:nvSpPr>
          <p:cNvPr id="35" name="TextBox 34">
            <a:extLst>
              <a:ext uri="{FF2B5EF4-FFF2-40B4-BE49-F238E27FC236}">
                <a16:creationId xmlns:a16="http://schemas.microsoft.com/office/drawing/2014/main" id="{D0C2E6B9-D567-4F08-8A8B-0A296F8AC307}"/>
              </a:ext>
            </a:extLst>
          </p:cNvPr>
          <p:cNvSpPr txBox="1"/>
          <p:nvPr/>
        </p:nvSpPr>
        <p:spPr>
          <a:xfrm>
            <a:off x="6756400" y="6817360"/>
            <a:ext cx="184731" cy="369332"/>
          </a:xfrm>
          <a:prstGeom prst="rect">
            <a:avLst/>
          </a:prstGeom>
          <a:noFill/>
        </p:spPr>
        <p:txBody>
          <a:bodyPr wrap="none" rtlCol="0">
            <a:spAutoFit/>
          </a:bodyPr>
          <a:lstStyle/>
          <a:p>
            <a:endParaRPr lang="ru-US" dirty="0"/>
          </a:p>
        </p:txBody>
      </p:sp>
      <p:sp>
        <p:nvSpPr>
          <p:cNvPr id="6" name="Text Placeholder 5">
            <a:extLst>
              <a:ext uri="{FF2B5EF4-FFF2-40B4-BE49-F238E27FC236}">
                <a16:creationId xmlns:a16="http://schemas.microsoft.com/office/drawing/2014/main" id="{93F1502C-64B7-47D5-8D01-A8FE0133D6F6}"/>
              </a:ext>
            </a:extLst>
          </p:cNvPr>
          <p:cNvSpPr>
            <a:spLocks noGrp="1"/>
          </p:cNvSpPr>
          <p:nvPr>
            <p:ph type="body" sz="quarter" idx="11" hasCustomPrompt="1"/>
          </p:nvPr>
        </p:nvSpPr>
        <p:spPr>
          <a:xfrm>
            <a:off x="2008995" y="3381173"/>
            <a:ext cx="2169305" cy="802527"/>
          </a:xfrm>
          <a:prstGeom prst="rect">
            <a:avLst/>
          </a:prstGeom>
        </p:spPr>
        <p:txBody>
          <a:bodyPr/>
          <a:lstStyle>
            <a:lvl1pPr>
              <a:lnSpc>
                <a:spcPct val="110000"/>
              </a:lnSpc>
              <a:spcBef>
                <a:spcPts val="0"/>
              </a:spcBef>
              <a:defRPr b="1"/>
            </a:lvl1pPr>
            <a:lvl5pPr>
              <a:defRPr/>
            </a:lvl5pPr>
          </a:lstStyle>
          <a:p>
            <a:pPr lvl="0"/>
            <a:r>
              <a:rPr lang="ru-RU" dirty="0"/>
              <a:t>Алексей</a:t>
            </a:r>
          </a:p>
          <a:p>
            <a:pPr lvl="0"/>
            <a:r>
              <a:rPr lang="ru-RU" dirty="0" err="1"/>
              <a:t>Щепетков</a:t>
            </a:r>
            <a:endParaRPr lang="ru-RU" dirty="0"/>
          </a:p>
        </p:txBody>
      </p:sp>
      <p:sp>
        <p:nvSpPr>
          <p:cNvPr id="16" name="TextBox 15">
            <a:extLst>
              <a:ext uri="{FF2B5EF4-FFF2-40B4-BE49-F238E27FC236}">
                <a16:creationId xmlns:a16="http://schemas.microsoft.com/office/drawing/2014/main" id="{0F1EF099-34C0-4F71-A7F5-2233312776CC}"/>
              </a:ext>
            </a:extLst>
          </p:cNvPr>
          <p:cNvSpPr txBox="1"/>
          <p:nvPr/>
        </p:nvSpPr>
        <p:spPr>
          <a:xfrm>
            <a:off x="6756400" y="6817360"/>
            <a:ext cx="184731" cy="369332"/>
          </a:xfrm>
          <a:prstGeom prst="rect">
            <a:avLst/>
          </a:prstGeom>
          <a:noFill/>
        </p:spPr>
        <p:txBody>
          <a:bodyPr wrap="none" rtlCol="0">
            <a:spAutoFit/>
          </a:bodyPr>
          <a:lstStyle/>
          <a:p>
            <a:endParaRPr lang="ru-US" dirty="0"/>
          </a:p>
        </p:txBody>
      </p:sp>
    </p:spTree>
    <p:extLst>
      <p:ext uri="{BB962C8B-B14F-4D97-AF65-F5344CB8AC3E}">
        <p14:creationId xmlns:p14="http://schemas.microsoft.com/office/powerpoint/2010/main" val="2152446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Сотрудники_2">
    <p:bg>
      <p:bgPr>
        <a:blipFill dpi="0" rotWithShape="1">
          <a:blip r:embed="rId2" cstate="screen">
            <a:lum/>
            <a:extLst>
              <a:ext uri="{28A0092B-C50C-407E-A947-70E740481C1C}">
                <a14:useLocalDpi xmlns:a14="http://schemas.microsoft.com/office/drawing/2010/main"/>
              </a:ext>
            </a:extLst>
          </a:blip>
          <a:srcRect/>
          <a:stretch>
            <a:fillRect l="51000" b="29000"/>
          </a:stretch>
        </a:blipFill>
        <a:effectLst/>
      </p:bgPr>
    </p:bg>
    <p:spTree>
      <p:nvGrpSpPr>
        <p:cNvPr id="1" name=""/>
        <p:cNvGrpSpPr/>
        <p:nvPr/>
      </p:nvGrpSpPr>
      <p:grpSpPr>
        <a:xfrm>
          <a:off x="0" y="0"/>
          <a:ext cx="0" cy="0"/>
          <a:chOff x="0" y="0"/>
          <a:chExt cx="0" cy="0"/>
        </a:xfrm>
      </p:grpSpPr>
      <p:sp>
        <p:nvSpPr>
          <p:cNvPr id="31" name="Picture Placeholder 3">
            <a:extLst>
              <a:ext uri="{FF2B5EF4-FFF2-40B4-BE49-F238E27FC236}">
                <a16:creationId xmlns:a16="http://schemas.microsoft.com/office/drawing/2014/main" id="{4468FCAC-D64C-4A1C-9299-B2E7443D0442}"/>
              </a:ext>
            </a:extLst>
          </p:cNvPr>
          <p:cNvSpPr>
            <a:spLocks noGrp="1"/>
          </p:cNvSpPr>
          <p:nvPr>
            <p:ph type="pic" sz="quarter" idx="19"/>
          </p:nvPr>
        </p:nvSpPr>
        <p:spPr>
          <a:xfrm>
            <a:off x="8941263" y="5359968"/>
            <a:ext cx="1148484" cy="849445"/>
          </a:xfrm>
          <a:prstGeom prst="rect">
            <a:avLst/>
          </a:prstGeom>
        </p:spPr>
        <p:txBody>
          <a:bodyPr/>
          <a:lstStyle>
            <a:lvl1pPr>
              <a:defRPr sz="1600"/>
            </a:lvl1pPr>
          </a:lstStyle>
          <a:p>
            <a:r>
              <a:rPr lang="ru-RU"/>
              <a:t>Вставка рисунка</a:t>
            </a:r>
            <a:endParaRPr lang="ru-RU" dirty="0"/>
          </a:p>
        </p:txBody>
      </p:sp>
      <p:sp>
        <p:nvSpPr>
          <p:cNvPr id="33" name="Picture Placeholder 3">
            <a:extLst>
              <a:ext uri="{FF2B5EF4-FFF2-40B4-BE49-F238E27FC236}">
                <a16:creationId xmlns:a16="http://schemas.microsoft.com/office/drawing/2014/main" id="{E4522AAF-D4F4-4A71-BC29-4C15750CA29D}"/>
              </a:ext>
            </a:extLst>
          </p:cNvPr>
          <p:cNvSpPr>
            <a:spLocks noGrp="1"/>
          </p:cNvSpPr>
          <p:nvPr>
            <p:ph type="pic" sz="quarter" idx="20"/>
          </p:nvPr>
        </p:nvSpPr>
        <p:spPr>
          <a:xfrm>
            <a:off x="10512463" y="5359968"/>
            <a:ext cx="1148484" cy="849445"/>
          </a:xfrm>
          <a:prstGeom prst="rect">
            <a:avLst/>
          </a:prstGeom>
        </p:spPr>
        <p:txBody>
          <a:bodyPr/>
          <a:lstStyle>
            <a:lvl1pPr>
              <a:defRPr sz="1600"/>
            </a:lvl1pPr>
          </a:lstStyle>
          <a:p>
            <a:r>
              <a:rPr lang="ru-RU"/>
              <a:t>Вставка рисунка</a:t>
            </a:r>
            <a:endParaRPr lang="ru-RU" dirty="0"/>
          </a:p>
        </p:txBody>
      </p:sp>
      <p:sp>
        <p:nvSpPr>
          <p:cNvPr id="27" name="Picture Placeholder 3">
            <a:extLst>
              <a:ext uri="{FF2B5EF4-FFF2-40B4-BE49-F238E27FC236}">
                <a16:creationId xmlns:a16="http://schemas.microsoft.com/office/drawing/2014/main" id="{4C04595C-6830-4EDE-8ADD-3C06CEB4FA3E}"/>
              </a:ext>
            </a:extLst>
          </p:cNvPr>
          <p:cNvSpPr>
            <a:spLocks noGrp="1"/>
          </p:cNvSpPr>
          <p:nvPr>
            <p:ph type="pic" sz="quarter" idx="17"/>
          </p:nvPr>
        </p:nvSpPr>
        <p:spPr>
          <a:xfrm>
            <a:off x="5764377" y="5359968"/>
            <a:ext cx="1148484" cy="849445"/>
          </a:xfrm>
          <a:prstGeom prst="rect">
            <a:avLst/>
          </a:prstGeom>
        </p:spPr>
        <p:txBody>
          <a:bodyPr/>
          <a:lstStyle>
            <a:lvl1pPr>
              <a:defRPr sz="1600"/>
            </a:lvl1pPr>
          </a:lstStyle>
          <a:p>
            <a:r>
              <a:rPr lang="ru-RU"/>
              <a:t>Вставка рисунка</a:t>
            </a:r>
            <a:endParaRPr lang="ru-RU" dirty="0"/>
          </a:p>
        </p:txBody>
      </p:sp>
      <p:sp>
        <p:nvSpPr>
          <p:cNvPr id="29" name="Picture Placeholder 3">
            <a:extLst>
              <a:ext uri="{FF2B5EF4-FFF2-40B4-BE49-F238E27FC236}">
                <a16:creationId xmlns:a16="http://schemas.microsoft.com/office/drawing/2014/main" id="{8A2FEF54-EEF1-4A67-9A3F-14F3254DF200}"/>
              </a:ext>
            </a:extLst>
          </p:cNvPr>
          <p:cNvSpPr>
            <a:spLocks noGrp="1"/>
          </p:cNvSpPr>
          <p:nvPr>
            <p:ph type="pic" sz="quarter" idx="18"/>
          </p:nvPr>
        </p:nvSpPr>
        <p:spPr>
          <a:xfrm>
            <a:off x="7370063" y="5359968"/>
            <a:ext cx="1148484" cy="849445"/>
          </a:xfrm>
          <a:prstGeom prst="rect">
            <a:avLst/>
          </a:prstGeom>
        </p:spPr>
        <p:txBody>
          <a:bodyPr/>
          <a:lstStyle>
            <a:lvl1pPr>
              <a:defRPr sz="1600"/>
            </a:lvl1pPr>
          </a:lstStyle>
          <a:p>
            <a:r>
              <a:rPr lang="ru-RU"/>
              <a:t>Вставка рисунка</a:t>
            </a:r>
            <a:endParaRPr lang="ru-RU" dirty="0"/>
          </a:p>
        </p:txBody>
      </p:sp>
      <p:sp>
        <p:nvSpPr>
          <p:cNvPr id="4" name="Picture Placeholder 3">
            <a:extLst>
              <a:ext uri="{FF2B5EF4-FFF2-40B4-BE49-F238E27FC236}">
                <a16:creationId xmlns:a16="http://schemas.microsoft.com/office/drawing/2014/main" id="{A1267FCC-B2B6-43E2-9C40-1F89F4237C4A}"/>
              </a:ext>
            </a:extLst>
          </p:cNvPr>
          <p:cNvSpPr>
            <a:spLocks noGrp="1"/>
          </p:cNvSpPr>
          <p:nvPr>
            <p:ph type="pic" sz="quarter" idx="15"/>
          </p:nvPr>
        </p:nvSpPr>
        <p:spPr>
          <a:xfrm>
            <a:off x="2553005" y="5359969"/>
            <a:ext cx="1148484" cy="849445"/>
          </a:xfrm>
          <a:prstGeom prst="rect">
            <a:avLst/>
          </a:prstGeom>
        </p:spPr>
        <p:txBody>
          <a:bodyPr/>
          <a:lstStyle>
            <a:lvl1pPr>
              <a:defRPr sz="1600"/>
            </a:lvl1pPr>
          </a:lstStyle>
          <a:p>
            <a:r>
              <a:rPr lang="ru-RU"/>
              <a:t>Вставка рисунка</a:t>
            </a:r>
            <a:endParaRPr lang="ru-RU" dirty="0"/>
          </a:p>
        </p:txBody>
      </p:sp>
      <p:sp>
        <p:nvSpPr>
          <p:cNvPr id="23" name="Text Placeholder 5">
            <a:extLst>
              <a:ext uri="{FF2B5EF4-FFF2-40B4-BE49-F238E27FC236}">
                <a16:creationId xmlns:a16="http://schemas.microsoft.com/office/drawing/2014/main" id="{81C47949-9662-4938-B9BB-7EF831082BB1}"/>
              </a:ext>
            </a:extLst>
          </p:cNvPr>
          <p:cNvSpPr>
            <a:spLocks noGrp="1"/>
          </p:cNvSpPr>
          <p:nvPr>
            <p:ph type="body" sz="quarter" idx="14" hasCustomPrompt="1"/>
          </p:nvPr>
        </p:nvSpPr>
        <p:spPr>
          <a:xfrm>
            <a:off x="386201" y="5543627"/>
            <a:ext cx="1945519" cy="416372"/>
          </a:xfrm>
          <a:prstGeom prst="rect">
            <a:avLst/>
          </a:prstGeom>
        </p:spPr>
        <p:txBody>
          <a:bodyPr/>
          <a:lstStyle>
            <a:lvl1pPr>
              <a:lnSpc>
                <a:spcPct val="110000"/>
              </a:lnSpc>
              <a:spcBef>
                <a:spcPts val="0"/>
              </a:spcBef>
              <a:defRPr b="1"/>
            </a:lvl1pPr>
            <a:lvl5pPr>
              <a:defRPr/>
            </a:lvl5pPr>
          </a:lstStyle>
          <a:p>
            <a:pPr lvl="0"/>
            <a:r>
              <a:rPr lang="ru-RU" dirty="0"/>
              <a:t>Партнеры:</a:t>
            </a:r>
          </a:p>
        </p:txBody>
      </p:sp>
      <p:sp>
        <p:nvSpPr>
          <p:cNvPr id="15" name="Text Placeholder 5">
            <a:extLst>
              <a:ext uri="{FF2B5EF4-FFF2-40B4-BE49-F238E27FC236}">
                <a16:creationId xmlns:a16="http://schemas.microsoft.com/office/drawing/2014/main" id="{CFEEF82E-9B52-4C7F-9476-D888D53BC473}"/>
              </a:ext>
            </a:extLst>
          </p:cNvPr>
          <p:cNvSpPr>
            <a:spLocks noGrp="1"/>
          </p:cNvSpPr>
          <p:nvPr>
            <p:ph type="body" sz="quarter" idx="13" hasCustomPrompt="1"/>
          </p:nvPr>
        </p:nvSpPr>
        <p:spPr>
          <a:xfrm>
            <a:off x="3289883" y="3121362"/>
            <a:ext cx="4258121" cy="883255"/>
          </a:xfrm>
          <a:prstGeom prst="rect">
            <a:avLst/>
          </a:prstGeom>
        </p:spPr>
        <p:txBody>
          <a:bodyPr/>
          <a:lstStyle>
            <a:lvl1pPr>
              <a:lnSpc>
                <a:spcPct val="120000"/>
              </a:lnSpc>
              <a:spcBef>
                <a:spcPts val="0"/>
              </a:spcBef>
              <a:defRPr sz="1100" b="0"/>
            </a:lvl1pPr>
            <a:lvl5pPr>
              <a:defRPr/>
            </a:lvl5pPr>
          </a:lstStyle>
          <a:p>
            <a:pPr lvl="0"/>
            <a:r>
              <a:rPr lang="ru-RU" dirty="0"/>
              <a:t>Опыт работы в отрасли — более 10 лет. </a:t>
            </a:r>
            <a:endParaRPr lang="en-US" dirty="0"/>
          </a:p>
          <a:p>
            <a:pPr lvl="0"/>
            <a:r>
              <a:rPr lang="ru-RU" dirty="0"/>
              <a:t>Магистр Нижегородского Государственного Технического Университета.</a:t>
            </a:r>
          </a:p>
        </p:txBody>
      </p:sp>
      <p:sp>
        <p:nvSpPr>
          <p:cNvPr id="17" name="Text Placeholder 5">
            <a:extLst>
              <a:ext uri="{FF2B5EF4-FFF2-40B4-BE49-F238E27FC236}">
                <a16:creationId xmlns:a16="http://schemas.microsoft.com/office/drawing/2014/main" id="{7E0A003B-032A-44A5-BB4C-C45E11EED381}"/>
              </a:ext>
            </a:extLst>
          </p:cNvPr>
          <p:cNvSpPr>
            <a:spLocks noGrp="1"/>
          </p:cNvSpPr>
          <p:nvPr>
            <p:ph type="body" sz="quarter" idx="12" hasCustomPrompt="1"/>
          </p:nvPr>
        </p:nvSpPr>
        <p:spPr>
          <a:xfrm>
            <a:off x="3289883" y="2294854"/>
            <a:ext cx="4248385" cy="576568"/>
          </a:xfrm>
          <a:prstGeom prst="rect">
            <a:avLst/>
          </a:prstGeom>
        </p:spPr>
        <p:txBody>
          <a:bodyPr/>
          <a:lstStyle>
            <a:lvl1pPr>
              <a:lnSpc>
                <a:spcPct val="110000"/>
              </a:lnSpc>
              <a:spcBef>
                <a:spcPts val="0"/>
              </a:spcBef>
              <a:defRPr sz="1500" b="0"/>
            </a:lvl1pPr>
            <a:lvl5pPr>
              <a:defRPr/>
            </a:lvl5pPr>
          </a:lstStyle>
          <a:p>
            <a:pPr lvl="0"/>
            <a:r>
              <a:rPr lang="ru-RU" dirty="0"/>
              <a:t>Руководитель направления</a:t>
            </a:r>
          </a:p>
          <a:p>
            <a:pPr lvl="0"/>
            <a:r>
              <a:rPr lang="ru-RU" dirty="0"/>
              <a:t>«Разработка ПО»</a:t>
            </a:r>
          </a:p>
        </p:txBody>
      </p:sp>
      <p:sp>
        <p:nvSpPr>
          <p:cNvPr id="2" name="Title 1">
            <a:extLst>
              <a:ext uri="{FF2B5EF4-FFF2-40B4-BE49-F238E27FC236}">
                <a16:creationId xmlns:a16="http://schemas.microsoft.com/office/drawing/2014/main" id="{5A6D5A66-A653-4DBF-8486-16810C4C874E}"/>
              </a:ext>
            </a:extLst>
          </p:cNvPr>
          <p:cNvSpPr>
            <a:spLocks noGrp="1"/>
          </p:cNvSpPr>
          <p:nvPr>
            <p:ph type="title" hasCustomPrompt="1"/>
          </p:nvPr>
        </p:nvSpPr>
        <p:spPr>
          <a:xfrm>
            <a:off x="373840" y="273079"/>
            <a:ext cx="10515600" cy="606766"/>
          </a:xfrm>
          <a:prstGeom prst="rect">
            <a:avLst/>
          </a:prstGeom>
        </p:spPr>
        <p:txBody>
          <a:bodyPr/>
          <a:lstStyle/>
          <a:p>
            <a:r>
              <a:rPr lang="ru-RU" dirty="0"/>
              <a:t>Разработка ПО</a:t>
            </a:r>
          </a:p>
        </p:txBody>
      </p:sp>
      <p:sp>
        <p:nvSpPr>
          <p:cNvPr id="19" name="Picture Placeholder 3">
            <a:extLst>
              <a:ext uri="{FF2B5EF4-FFF2-40B4-BE49-F238E27FC236}">
                <a16:creationId xmlns:a16="http://schemas.microsoft.com/office/drawing/2014/main" id="{EE15CBB9-6672-409C-928D-37DC4F93BFBB}"/>
              </a:ext>
            </a:extLst>
          </p:cNvPr>
          <p:cNvSpPr>
            <a:spLocks noGrp="1"/>
          </p:cNvSpPr>
          <p:nvPr>
            <p:ph type="pic" sz="quarter" idx="10"/>
          </p:nvPr>
        </p:nvSpPr>
        <p:spPr>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1" name="Text Placeholder 5">
            <a:extLst>
              <a:ext uri="{FF2B5EF4-FFF2-40B4-BE49-F238E27FC236}">
                <a16:creationId xmlns:a16="http://schemas.microsoft.com/office/drawing/2014/main" id="{D3C8E2BA-F558-4AA5-A46C-9BBDE3BD8A7E}"/>
              </a:ext>
            </a:extLst>
          </p:cNvPr>
          <p:cNvSpPr>
            <a:spLocks noGrp="1"/>
          </p:cNvSpPr>
          <p:nvPr>
            <p:ph type="body" sz="quarter" idx="11" hasCustomPrompt="1"/>
          </p:nvPr>
        </p:nvSpPr>
        <p:spPr>
          <a:xfrm>
            <a:off x="3289883" y="1822468"/>
            <a:ext cx="4248385" cy="416372"/>
          </a:xfrm>
          <a:prstGeom prst="rect">
            <a:avLst/>
          </a:prstGeom>
        </p:spPr>
        <p:txBody>
          <a:bodyPr/>
          <a:lstStyle>
            <a:lvl1pPr>
              <a:lnSpc>
                <a:spcPct val="110000"/>
              </a:lnSpc>
              <a:spcBef>
                <a:spcPts val="0"/>
              </a:spcBef>
              <a:defRPr b="1"/>
            </a:lvl1pPr>
            <a:lvl5pPr>
              <a:defRPr/>
            </a:lvl5pPr>
          </a:lstStyle>
          <a:p>
            <a:pPr lvl="0"/>
            <a:r>
              <a:rPr lang="ru-RU" dirty="0"/>
              <a:t>Александр Бондин</a:t>
            </a:r>
          </a:p>
        </p:txBody>
      </p:sp>
      <p:sp>
        <p:nvSpPr>
          <p:cNvPr id="25" name="Picture Placeholder 3">
            <a:extLst>
              <a:ext uri="{FF2B5EF4-FFF2-40B4-BE49-F238E27FC236}">
                <a16:creationId xmlns:a16="http://schemas.microsoft.com/office/drawing/2014/main" id="{EB49A7AD-540E-4656-BB3F-F60FEE47E732}"/>
              </a:ext>
            </a:extLst>
          </p:cNvPr>
          <p:cNvSpPr>
            <a:spLocks noGrp="1"/>
          </p:cNvSpPr>
          <p:nvPr>
            <p:ph type="pic" sz="quarter" idx="16"/>
          </p:nvPr>
        </p:nvSpPr>
        <p:spPr>
          <a:xfrm>
            <a:off x="4158691" y="5359969"/>
            <a:ext cx="1148484" cy="849445"/>
          </a:xfrm>
          <a:prstGeom prst="rect">
            <a:avLst/>
          </a:prstGeom>
        </p:spPr>
        <p:txBody>
          <a:bodyPr/>
          <a:lstStyle>
            <a:lvl1pPr>
              <a:defRPr sz="1600"/>
            </a:lvl1pPr>
          </a:lstStyle>
          <a:p>
            <a:r>
              <a:rPr lang="ru-RU"/>
              <a:t>Вставка рисунка</a:t>
            </a:r>
            <a:endParaRPr lang="ru-RU" dirty="0"/>
          </a:p>
        </p:txBody>
      </p:sp>
    </p:spTree>
    <p:extLst>
      <p:ext uri="{BB962C8B-B14F-4D97-AF65-F5344CB8AC3E}">
        <p14:creationId xmlns:p14="http://schemas.microsoft.com/office/powerpoint/2010/main" val="2544199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Титульный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081410"/>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Загаловок и картинка_1">
    <p:bg>
      <p:bgPr>
        <a:blipFill dpi="0" rotWithShape="1">
          <a:blip r:embed="rId2" cstate="screen">
            <a:lum/>
            <a:extLst>
              <a:ext uri="{28A0092B-C50C-407E-A947-70E740481C1C}">
                <a14:useLocalDpi xmlns:a14="http://schemas.microsoft.com/office/drawing/2010/main"/>
              </a:ext>
            </a:extLst>
          </a:blip>
          <a:srcRect/>
          <a:stretch>
            <a:fillRect t="22000" r="64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19172644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2">
    <p:bg>
      <p:bgPr>
        <a:blipFill dpi="0" rotWithShape="1">
          <a:blip r:embed="rId2" cstate="screen">
            <a:lum/>
            <a:extLst>
              <a:ext uri="{28A0092B-C50C-407E-A947-70E740481C1C}">
                <a14:useLocalDpi xmlns:a14="http://schemas.microsoft.com/office/drawing/2010/main"/>
              </a:ext>
            </a:extLst>
          </a:blip>
          <a:srcRect/>
          <a:stretch>
            <a:fillRect l="42000" b="32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21233589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3">
    <p:bg>
      <p:bgPr>
        <a:blipFill dpi="0" rotWithShape="1">
          <a:blip r:embed="rId2" cstate="screen">
            <a:lum/>
            <a:extLst>
              <a:ext uri="{28A0092B-C50C-407E-A947-70E740481C1C}">
                <a14:useLocalDpi xmlns:a14="http://schemas.microsoft.com/office/drawing/2010/main"/>
              </a:ext>
            </a:extLst>
          </a:blip>
          <a:srcRect/>
          <a:stretch>
            <a:fillRect t="26000" r="61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1898364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и_1">
    <p:bg>
      <p:bgPr>
        <a:solidFill>
          <a:schemeClr val="bg1"/>
        </a:solidFill>
        <a:effectLst/>
      </p:bgPr>
    </p:bg>
    <p:spTree>
      <p:nvGrpSpPr>
        <p:cNvPr id="1" name=""/>
        <p:cNvGrpSpPr/>
        <p:nvPr/>
      </p:nvGrpSpPr>
      <p:grpSpPr>
        <a:xfrm>
          <a:off x="0" y="0"/>
          <a:ext cx="0" cy="0"/>
          <a:chOff x="0" y="0"/>
          <a:chExt cx="0" cy="0"/>
        </a:xfrm>
      </p:grpSpPr>
      <p:sp>
        <p:nvSpPr>
          <p:cNvPr id="62" name="Picture Placeholder 3">
            <a:extLst>
              <a:ext uri="{FF2B5EF4-FFF2-40B4-BE49-F238E27FC236}">
                <a16:creationId xmlns:a16="http://schemas.microsoft.com/office/drawing/2014/main" id="{82AC43C8-5393-4282-9099-33B7344B0708}"/>
              </a:ext>
            </a:extLst>
          </p:cNvPr>
          <p:cNvSpPr>
            <a:spLocks noGrp="1"/>
          </p:cNvSpPr>
          <p:nvPr>
            <p:ph type="pic" sz="quarter" idx="34"/>
          </p:nvPr>
        </p:nvSpPr>
        <p:spPr>
          <a:xfrm>
            <a:off x="2290947" y="4896868"/>
            <a:ext cx="1231056" cy="1225978"/>
          </a:xfrm>
          <a:prstGeom prst="rect">
            <a:avLst/>
          </a:prstGeom>
        </p:spPr>
        <p:txBody>
          <a:bodyPr/>
          <a:lstStyle>
            <a:lvl1pPr>
              <a:defRPr sz="1400"/>
            </a:lvl1pPr>
          </a:lstStyle>
          <a:p>
            <a:r>
              <a:rPr lang="ru-RU"/>
              <a:t>Вставка рисунка</a:t>
            </a:r>
            <a:endParaRPr lang="ru-RU" dirty="0"/>
          </a:p>
        </p:txBody>
      </p:sp>
      <p:sp>
        <p:nvSpPr>
          <p:cNvPr id="55" name="Picture Placeholder 3">
            <a:extLst>
              <a:ext uri="{FF2B5EF4-FFF2-40B4-BE49-F238E27FC236}">
                <a16:creationId xmlns:a16="http://schemas.microsoft.com/office/drawing/2014/main" id="{EE277768-A80F-4FBE-AFE7-76BF6C165DD3}"/>
              </a:ext>
            </a:extLst>
          </p:cNvPr>
          <p:cNvSpPr>
            <a:spLocks noGrp="1"/>
          </p:cNvSpPr>
          <p:nvPr>
            <p:ph type="pic" sz="quarter" idx="27"/>
          </p:nvPr>
        </p:nvSpPr>
        <p:spPr>
          <a:xfrm>
            <a:off x="690456" y="3386718"/>
            <a:ext cx="1231056" cy="1225978"/>
          </a:xfrm>
          <a:prstGeom prst="rect">
            <a:avLst/>
          </a:prstGeom>
        </p:spPr>
        <p:txBody>
          <a:bodyPr/>
          <a:lstStyle>
            <a:lvl1pPr>
              <a:defRPr sz="1400"/>
            </a:lvl1pPr>
          </a:lstStyle>
          <a:p>
            <a:r>
              <a:rPr lang="ru-RU"/>
              <a:t>Вставка рисунка</a:t>
            </a:r>
            <a:endParaRPr lang="ru-RU" dirty="0"/>
          </a:p>
        </p:txBody>
      </p:sp>
      <p:sp>
        <p:nvSpPr>
          <p:cNvPr id="49" name="Picture Placeholder 3">
            <a:extLst>
              <a:ext uri="{FF2B5EF4-FFF2-40B4-BE49-F238E27FC236}">
                <a16:creationId xmlns:a16="http://schemas.microsoft.com/office/drawing/2014/main" id="{1C1D1F04-20EF-48AE-92CE-6FC24F3C3129}"/>
              </a:ext>
            </a:extLst>
          </p:cNvPr>
          <p:cNvSpPr>
            <a:spLocks noGrp="1"/>
          </p:cNvSpPr>
          <p:nvPr>
            <p:ph type="pic" sz="quarter" idx="22"/>
          </p:nvPr>
        </p:nvSpPr>
        <p:spPr>
          <a:xfrm>
            <a:off x="3891438" y="1876568"/>
            <a:ext cx="1231056" cy="1225978"/>
          </a:xfrm>
          <a:prstGeom prst="rect">
            <a:avLst/>
          </a:prstGeom>
        </p:spPr>
        <p:txBody>
          <a:bodyPr/>
          <a:lstStyle>
            <a:lvl1pPr>
              <a:defRPr sz="1400"/>
            </a:lvl1pPr>
          </a:lstStyle>
          <a:p>
            <a:r>
              <a:rPr lang="ru-RU"/>
              <a:t>Вставка рисунка</a:t>
            </a:r>
            <a:endParaRPr lang="ru-RU" dirty="0"/>
          </a:p>
        </p:txBody>
      </p:sp>
      <p:sp>
        <p:nvSpPr>
          <p:cNvPr id="51" name="Picture Placeholder 3">
            <a:extLst>
              <a:ext uri="{FF2B5EF4-FFF2-40B4-BE49-F238E27FC236}">
                <a16:creationId xmlns:a16="http://schemas.microsoft.com/office/drawing/2014/main" id="{0149A61B-E4C5-4EF1-8A9F-005A27878C69}"/>
              </a:ext>
            </a:extLst>
          </p:cNvPr>
          <p:cNvSpPr>
            <a:spLocks noGrp="1"/>
          </p:cNvSpPr>
          <p:nvPr>
            <p:ph type="pic" sz="quarter" idx="23"/>
          </p:nvPr>
        </p:nvSpPr>
        <p:spPr>
          <a:xfrm>
            <a:off x="5490683" y="1876568"/>
            <a:ext cx="1231056" cy="1225978"/>
          </a:xfrm>
          <a:prstGeom prst="rect">
            <a:avLst/>
          </a:prstGeom>
        </p:spPr>
        <p:txBody>
          <a:bodyPr/>
          <a:lstStyle>
            <a:lvl1pPr>
              <a:defRPr sz="1400"/>
            </a:lvl1pPr>
          </a:lstStyle>
          <a:p>
            <a:r>
              <a:rPr lang="ru-RU"/>
              <a:t>Вставка рисунка</a:t>
            </a:r>
            <a:endParaRPr lang="ru-RU" dirty="0"/>
          </a:p>
        </p:txBody>
      </p:sp>
      <p:sp>
        <p:nvSpPr>
          <p:cNvPr id="52" name="Picture Placeholder 3">
            <a:extLst>
              <a:ext uri="{FF2B5EF4-FFF2-40B4-BE49-F238E27FC236}">
                <a16:creationId xmlns:a16="http://schemas.microsoft.com/office/drawing/2014/main" id="{9BA135B9-BAD6-457D-BB3F-F89D46BF11C6}"/>
              </a:ext>
            </a:extLst>
          </p:cNvPr>
          <p:cNvSpPr>
            <a:spLocks noGrp="1"/>
          </p:cNvSpPr>
          <p:nvPr>
            <p:ph type="pic" sz="quarter" idx="24"/>
          </p:nvPr>
        </p:nvSpPr>
        <p:spPr>
          <a:xfrm>
            <a:off x="7089928" y="1876568"/>
            <a:ext cx="1231056" cy="1225978"/>
          </a:xfrm>
          <a:prstGeom prst="rect">
            <a:avLst/>
          </a:prstGeom>
        </p:spPr>
        <p:txBody>
          <a:bodyPr/>
          <a:lstStyle>
            <a:lvl1pPr>
              <a:defRPr sz="1400"/>
            </a:lvl1pPr>
          </a:lstStyle>
          <a:p>
            <a:r>
              <a:rPr lang="ru-RU"/>
              <a:t>Вставка рисунка</a:t>
            </a:r>
            <a:endParaRPr lang="ru-RU" dirty="0"/>
          </a:p>
        </p:txBody>
      </p:sp>
      <p:sp>
        <p:nvSpPr>
          <p:cNvPr id="53" name="Picture Placeholder 3">
            <a:extLst>
              <a:ext uri="{FF2B5EF4-FFF2-40B4-BE49-F238E27FC236}">
                <a16:creationId xmlns:a16="http://schemas.microsoft.com/office/drawing/2014/main" id="{7CA3F81E-5ED5-49A5-A92D-8D1CF01C7785}"/>
              </a:ext>
            </a:extLst>
          </p:cNvPr>
          <p:cNvSpPr>
            <a:spLocks noGrp="1"/>
          </p:cNvSpPr>
          <p:nvPr>
            <p:ph type="pic" sz="quarter" idx="25"/>
          </p:nvPr>
        </p:nvSpPr>
        <p:spPr>
          <a:xfrm>
            <a:off x="8689173" y="1876568"/>
            <a:ext cx="1231056" cy="1225978"/>
          </a:xfrm>
          <a:prstGeom prst="rect">
            <a:avLst/>
          </a:prstGeom>
        </p:spPr>
        <p:txBody>
          <a:bodyPr/>
          <a:lstStyle>
            <a:lvl1pPr>
              <a:defRPr sz="1400"/>
            </a:lvl1pPr>
          </a:lstStyle>
          <a:p>
            <a:r>
              <a:rPr lang="ru-RU"/>
              <a:t>Вставка рисунка</a:t>
            </a:r>
            <a:endParaRPr lang="ru-RU" dirty="0"/>
          </a:p>
        </p:txBody>
      </p:sp>
      <p:sp>
        <p:nvSpPr>
          <p:cNvPr id="54" name="Picture Placeholder 3">
            <a:extLst>
              <a:ext uri="{FF2B5EF4-FFF2-40B4-BE49-F238E27FC236}">
                <a16:creationId xmlns:a16="http://schemas.microsoft.com/office/drawing/2014/main" id="{8C76DB80-ED0D-404D-82B6-B9B839175360}"/>
              </a:ext>
            </a:extLst>
          </p:cNvPr>
          <p:cNvSpPr>
            <a:spLocks noGrp="1"/>
          </p:cNvSpPr>
          <p:nvPr>
            <p:ph type="pic" sz="quarter" idx="26"/>
          </p:nvPr>
        </p:nvSpPr>
        <p:spPr>
          <a:xfrm>
            <a:off x="10288418" y="1876568"/>
            <a:ext cx="1231056" cy="1225978"/>
          </a:xfrm>
          <a:prstGeom prst="rect">
            <a:avLst/>
          </a:prstGeom>
        </p:spPr>
        <p:txBody>
          <a:bodyPr/>
          <a:lstStyle>
            <a:lvl1pPr>
              <a:defRPr sz="1400"/>
            </a:lvl1pPr>
          </a:lstStyle>
          <a:p>
            <a:r>
              <a:rPr lang="ru-RU"/>
              <a:t>Вставка рисунка</a:t>
            </a:r>
            <a:endParaRPr lang="ru-RU" dirty="0"/>
          </a:p>
        </p:txBody>
      </p:sp>
      <p:sp>
        <p:nvSpPr>
          <p:cNvPr id="47" name="Picture Placeholder 3">
            <a:extLst>
              <a:ext uri="{FF2B5EF4-FFF2-40B4-BE49-F238E27FC236}">
                <a16:creationId xmlns:a16="http://schemas.microsoft.com/office/drawing/2014/main" id="{620F5652-C9DB-4423-B4D0-FD390AD90A91}"/>
              </a:ext>
            </a:extLst>
          </p:cNvPr>
          <p:cNvSpPr>
            <a:spLocks noGrp="1"/>
          </p:cNvSpPr>
          <p:nvPr>
            <p:ph type="pic" sz="quarter" idx="21"/>
          </p:nvPr>
        </p:nvSpPr>
        <p:spPr>
          <a:xfrm>
            <a:off x="690456" y="1876568"/>
            <a:ext cx="1231056" cy="1225978"/>
          </a:xfrm>
          <a:prstGeom prst="rect">
            <a:avLst/>
          </a:prstGeom>
        </p:spPr>
        <p:txBody>
          <a:bodyPr/>
          <a:lstStyle>
            <a:lvl1pPr>
              <a:defRPr sz="1400"/>
            </a:lvl1pPr>
          </a:lstStyle>
          <a:p>
            <a:r>
              <a:rPr lang="ru-RU"/>
              <a:t>Вставка рисунка</a:t>
            </a:r>
            <a:endParaRPr lang="ru-RU" dirty="0"/>
          </a:p>
        </p:txBody>
      </p:sp>
      <p:sp>
        <p:nvSpPr>
          <p:cNvPr id="45" name="Picture Placeholder 3">
            <a:extLst>
              <a:ext uri="{FF2B5EF4-FFF2-40B4-BE49-F238E27FC236}">
                <a16:creationId xmlns:a16="http://schemas.microsoft.com/office/drawing/2014/main" id="{5114DD57-2AB0-4788-A886-475C46BDACAD}"/>
              </a:ext>
            </a:extLst>
          </p:cNvPr>
          <p:cNvSpPr>
            <a:spLocks noGrp="1"/>
          </p:cNvSpPr>
          <p:nvPr>
            <p:ph type="pic" sz="quarter" idx="16"/>
          </p:nvPr>
        </p:nvSpPr>
        <p:spPr>
          <a:xfrm>
            <a:off x="2290947" y="1876568"/>
            <a:ext cx="1231056" cy="1225978"/>
          </a:xfrm>
          <a:prstGeom prst="rect">
            <a:avLst/>
          </a:prstGeom>
        </p:spPr>
        <p:txBody>
          <a:bodyPr/>
          <a:lstStyle>
            <a:lvl1pPr>
              <a:defRPr sz="1400"/>
            </a:lvl1pPr>
          </a:lstStyle>
          <a:p>
            <a:r>
              <a:rPr lang="ru-RU"/>
              <a:t>Вставка рисунка</a:t>
            </a:r>
            <a:endParaRPr lang="ru-RU" dirty="0"/>
          </a:p>
        </p:txBody>
      </p:sp>
      <p:sp>
        <p:nvSpPr>
          <p:cNvPr id="31" name="Title 1">
            <a:extLst>
              <a:ext uri="{FF2B5EF4-FFF2-40B4-BE49-F238E27FC236}">
                <a16:creationId xmlns:a16="http://schemas.microsoft.com/office/drawing/2014/main" id="{39EAE7B1-715D-4F52-AF2D-11F815045DD8}"/>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 Placeholder 3">
            <a:extLst>
              <a:ext uri="{FF2B5EF4-FFF2-40B4-BE49-F238E27FC236}">
                <a16:creationId xmlns:a16="http://schemas.microsoft.com/office/drawing/2014/main" id="{4838BB2F-1F85-4157-9D19-628BE1365B05}"/>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Технологии</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Picture Placeholder 3">
            <a:extLst>
              <a:ext uri="{FF2B5EF4-FFF2-40B4-BE49-F238E27FC236}">
                <a16:creationId xmlns:a16="http://schemas.microsoft.com/office/drawing/2014/main" id="{5D1B2BE7-9591-4B49-8573-55AD5BAE22EF}"/>
              </a:ext>
            </a:extLst>
          </p:cNvPr>
          <p:cNvSpPr>
            <a:spLocks noGrp="1"/>
          </p:cNvSpPr>
          <p:nvPr>
            <p:ph type="pic" sz="quarter" idx="28"/>
          </p:nvPr>
        </p:nvSpPr>
        <p:spPr>
          <a:xfrm>
            <a:off x="3891438" y="3386718"/>
            <a:ext cx="1231056" cy="1225978"/>
          </a:xfrm>
          <a:prstGeom prst="rect">
            <a:avLst/>
          </a:prstGeom>
        </p:spPr>
        <p:txBody>
          <a:bodyPr/>
          <a:lstStyle>
            <a:lvl1pPr>
              <a:defRPr sz="1400"/>
            </a:lvl1pPr>
          </a:lstStyle>
          <a:p>
            <a:r>
              <a:rPr lang="ru-RU"/>
              <a:t>Вставка рисунка</a:t>
            </a:r>
            <a:endParaRPr lang="ru-RU" dirty="0"/>
          </a:p>
        </p:txBody>
      </p:sp>
      <p:sp>
        <p:nvSpPr>
          <p:cNvPr id="57" name="Picture Placeholder 3">
            <a:extLst>
              <a:ext uri="{FF2B5EF4-FFF2-40B4-BE49-F238E27FC236}">
                <a16:creationId xmlns:a16="http://schemas.microsoft.com/office/drawing/2014/main" id="{67D637BF-C4BD-47D8-8865-9A319B7DC14A}"/>
              </a:ext>
            </a:extLst>
          </p:cNvPr>
          <p:cNvSpPr>
            <a:spLocks noGrp="1"/>
          </p:cNvSpPr>
          <p:nvPr>
            <p:ph type="pic" sz="quarter" idx="29"/>
          </p:nvPr>
        </p:nvSpPr>
        <p:spPr>
          <a:xfrm>
            <a:off x="5490683" y="3386718"/>
            <a:ext cx="1231056" cy="1225978"/>
          </a:xfrm>
          <a:prstGeom prst="rect">
            <a:avLst/>
          </a:prstGeom>
        </p:spPr>
        <p:txBody>
          <a:bodyPr/>
          <a:lstStyle>
            <a:lvl1pPr>
              <a:defRPr sz="1400"/>
            </a:lvl1pPr>
          </a:lstStyle>
          <a:p>
            <a:r>
              <a:rPr lang="ru-RU"/>
              <a:t>Вставка рисунка</a:t>
            </a:r>
            <a:endParaRPr lang="ru-RU" dirty="0"/>
          </a:p>
        </p:txBody>
      </p:sp>
      <p:sp>
        <p:nvSpPr>
          <p:cNvPr id="58" name="Picture Placeholder 3">
            <a:extLst>
              <a:ext uri="{FF2B5EF4-FFF2-40B4-BE49-F238E27FC236}">
                <a16:creationId xmlns:a16="http://schemas.microsoft.com/office/drawing/2014/main" id="{4B43BE0B-1489-4075-AC49-3DAAFE749956}"/>
              </a:ext>
            </a:extLst>
          </p:cNvPr>
          <p:cNvSpPr>
            <a:spLocks noGrp="1"/>
          </p:cNvSpPr>
          <p:nvPr>
            <p:ph type="pic" sz="quarter" idx="30"/>
          </p:nvPr>
        </p:nvSpPr>
        <p:spPr>
          <a:xfrm>
            <a:off x="7089928" y="3386718"/>
            <a:ext cx="1231056" cy="1225978"/>
          </a:xfrm>
          <a:prstGeom prst="rect">
            <a:avLst/>
          </a:prstGeom>
        </p:spPr>
        <p:txBody>
          <a:bodyPr/>
          <a:lstStyle>
            <a:lvl1pPr>
              <a:defRPr sz="1400"/>
            </a:lvl1pPr>
          </a:lstStyle>
          <a:p>
            <a:r>
              <a:rPr lang="ru-RU"/>
              <a:t>Вставка рисунка</a:t>
            </a:r>
            <a:endParaRPr lang="ru-RU" dirty="0"/>
          </a:p>
        </p:txBody>
      </p:sp>
      <p:sp>
        <p:nvSpPr>
          <p:cNvPr id="59" name="Picture Placeholder 3">
            <a:extLst>
              <a:ext uri="{FF2B5EF4-FFF2-40B4-BE49-F238E27FC236}">
                <a16:creationId xmlns:a16="http://schemas.microsoft.com/office/drawing/2014/main" id="{BE8CE860-A8C0-41B6-BEA3-D7DFE0B77453}"/>
              </a:ext>
            </a:extLst>
          </p:cNvPr>
          <p:cNvSpPr>
            <a:spLocks noGrp="1"/>
          </p:cNvSpPr>
          <p:nvPr>
            <p:ph type="pic" sz="quarter" idx="31"/>
          </p:nvPr>
        </p:nvSpPr>
        <p:spPr>
          <a:xfrm>
            <a:off x="8689173" y="3386718"/>
            <a:ext cx="1231056" cy="1225978"/>
          </a:xfrm>
          <a:prstGeom prst="rect">
            <a:avLst/>
          </a:prstGeom>
        </p:spPr>
        <p:txBody>
          <a:bodyPr/>
          <a:lstStyle>
            <a:lvl1pPr>
              <a:defRPr sz="1400"/>
            </a:lvl1pPr>
          </a:lstStyle>
          <a:p>
            <a:r>
              <a:rPr lang="ru-RU"/>
              <a:t>Вставка рисунка</a:t>
            </a:r>
            <a:endParaRPr lang="ru-RU" dirty="0"/>
          </a:p>
        </p:txBody>
      </p:sp>
      <p:sp>
        <p:nvSpPr>
          <p:cNvPr id="60" name="Picture Placeholder 3">
            <a:extLst>
              <a:ext uri="{FF2B5EF4-FFF2-40B4-BE49-F238E27FC236}">
                <a16:creationId xmlns:a16="http://schemas.microsoft.com/office/drawing/2014/main" id="{4B65B2E0-BFDF-4EB7-AB98-C04665B2E9E8}"/>
              </a:ext>
            </a:extLst>
          </p:cNvPr>
          <p:cNvSpPr>
            <a:spLocks noGrp="1"/>
          </p:cNvSpPr>
          <p:nvPr>
            <p:ph type="pic" sz="quarter" idx="32"/>
          </p:nvPr>
        </p:nvSpPr>
        <p:spPr>
          <a:xfrm>
            <a:off x="10288418" y="3386718"/>
            <a:ext cx="1231056" cy="1225978"/>
          </a:xfrm>
          <a:prstGeom prst="rect">
            <a:avLst/>
          </a:prstGeom>
        </p:spPr>
        <p:txBody>
          <a:bodyPr/>
          <a:lstStyle>
            <a:lvl1pPr>
              <a:defRPr sz="1400"/>
            </a:lvl1pPr>
          </a:lstStyle>
          <a:p>
            <a:r>
              <a:rPr lang="ru-RU"/>
              <a:t>Вставка рисунка</a:t>
            </a:r>
            <a:endParaRPr lang="ru-RU" dirty="0"/>
          </a:p>
        </p:txBody>
      </p:sp>
      <p:sp>
        <p:nvSpPr>
          <p:cNvPr id="61" name="Picture Placeholder 3">
            <a:extLst>
              <a:ext uri="{FF2B5EF4-FFF2-40B4-BE49-F238E27FC236}">
                <a16:creationId xmlns:a16="http://schemas.microsoft.com/office/drawing/2014/main" id="{418C472C-E986-430D-BD42-D242AA99E005}"/>
              </a:ext>
            </a:extLst>
          </p:cNvPr>
          <p:cNvSpPr>
            <a:spLocks noGrp="1"/>
          </p:cNvSpPr>
          <p:nvPr>
            <p:ph type="pic" sz="quarter" idx="33"/>
          </p:nvPr>
        </p:nvSpPr>
        <p:spPr>
          <a:xfrm>
            <a:off x="2290947" y="3386718"/>
            <a:ext cx="1231056" cy="1225978"/>
          </a:xfrm>
          <a:prstGeom prst="rect">
            <a:avLst/>
          </a:prstGeom>
        </p:spPr>
        <p:txBody>
          <a:bodyPr/>
          <a:lstStyle>
            <a:lvl1pPr>
              <a:defRPr sz="1400"/>
            </a:lvl1pPr>
          </a:lstStyle>
          <a:p>
            <a:r>
              <a:rPr lang="ru-RU"/>
              <a:t>Вставка рисунка</a:t>
            </a:r>
            <a:endParaRPr lang="ru-RU" dirty="0"/>
          </a:p>
        </p:txBody>
      </p:sp>
      <p:sp>
        <p:nvSpPr>
          <p:cNvPr id="63" name="Picture Placeholder 3">
            <a:extLst>
              <a:ext uri="{FF2B5EF4-FFF2-40B4-BE49-F238E27FC236}">
                <a16:creationId xmlns:a16="http://schemas.microsoft.com/office/drawing/2014/main" id="{49BC5ED6-5907-43F9-9BE6-05D78C0DF2BD}"/>
              </a:ext>
            </a:extLst>
          </p:cNvPr>
          <p:cNvSpPr>
            <a:spLocks noGrp="1"/>
          </p:cNvSpPr>
          <p:nvPr>
            <p:ph type="pic" sz="quarter" idx="35"/>
          </p:nvPr>
        </p:nvSpPr>
        <p:spPr>
          <a:xfrm>
            <a:off x="690456" y="4896868"/>
            <a:ext cx="1231056" cy="1225978"/>
          </a:xfrm>
          <a:prstGeom prst="rect">
            <a:avLst/>
          </a:prstGeom>
        </p:spPr>
        <p:txBody>
          <a:bodyPr/>
          <a:lstStyle>
            <a:lvl1pPr>
              <a:defRPr sz="1400"/>
            </a:lvl1pPr>
          </a:lstStyle>
          <a:p>
            <a:r>
              <a:rPr lang="ru-RU"/>
              <a:t>Вставка рисунка</a:t>
            </a:r>
            <a:endParaRPr lang="ru-RU" dirty="0"/>
          </a:p>
        </p:txBody>
      </p:sp>
      <p:sp>
        <p:nvSpPr>
          <p:cNvPr id="64" name="Picture Placeholder 3">
            <a:extLst>
              <a:ext uri="{FF2B5EF4-FFF2-40B4-BE49-F238E27FC236}">
                <a16:creationId xmlns:a16="http://schemas.microsoft.com/office/drawing/2014/main" id="{69D45D96-88A2-43C2-BE72-59492CA6BF1F}"/>
              </a:ext>
            </a:extLst>
          </p:cNvPr>
          <p:cNvSpPr>
            <a:spLocks noGrp="1"/>
          </p:cNvSpPr>
          <p:nvPr>
            <p:ph type="pic" sz="quarter" idx="36"/>
          </p:nvPr>
        </p:nvSpPr>
        <p:spPr>
          <a:xfrm>
            <a:off x="3891438" y="4896868"/>
            <a:ext cx="1231056" cy="1225978"/>
          </a:xfrm>
          <a:prstGeom prst="rect">
            <a:avLst/>
          </a:prstGeom>
        </p:spPr>
        <p:txBody>
          <a:bodyPr/>
          <a:lstStyle>
            <a:lvl1pPr>
              <a:defRPr sz="1400"/>
            </a:lvl1pPr>
          </a:lstStyle>
          <a:p>
            <a:r>
              <a:rPr lang="ru-RU"/>
              <a:t>Вставка рисунка</a:t>
            </a:r>
            <a:endParaRPr lang="ru-RU" dirty="0"/>
          </a:p>
        </p:txBody>
      </p:sp>
      <p:sp>
        <p:nvSpPr>
          <p:cNvPr id="65" name="Picture Placeholder 3">
            <a:extLst>
              <a:ext uri="{FF2B5EF4-FFF2-40B4-BE49-F238E27FC236}">
                <a16:creationId xmlns:a16="http://schemas.microsoft.com/office/drawing/2014/main" id="{9FE29B9B-CBAB-4B30-A5EA-98E1CBC87B6E}"/>
              </a:ext>
            </a:extLst>
          </p:cNvPr>
          <p:cNvSpPr>
            <a:spLocks noGrp="1"/>
          </p:cNvSpPr>
          <p:nvPr>
            <p:ph type="pic" sz="quarter" idx="37"/>
          </p:nvPr>
        </p:nvSpPr>
        <p:spPr>
          <a:xfrm>
            <a:off x="5490683" y="4896868"/>
            <a:ext cx="1231056" cy="1225978"/>
          </a:xfrm>
          <a:prstGeom prst="rect">
            <a:avLst/>
          </a:prstGeom>
        </p:spPr>
        <p:txBody>
          <a:bodyPr/>
          <a:lstStyle>
            <a:lvl1pPr>
              <a:defRPr sz="1400"/>
            </a:lvl1pPr>
          </a:lstStyle>
          <a:p>
            <a:r>
              <a:rPr lang="ru-RU"/>
              <a:t>Вставка рисунка</a:t>
            </a:r>
            <a:endParaRPr lang="ru-RU" dirty="0"/>
          </a:p>
        </p:txBody>
      </p:sp>
      <p:sp>
        <p:nvSpPr>
          <p:cNvPr id="66" name="Picture Placeholder 3">
            <a:extLst>
              <a:ext uri="{FF2B5EF4-FFF2-40B4-BE49-F238E27FC236}">
                <a16:creationId xmlns:a16="http://schemas.microsoft.com/office/drawing/2014/main" id="{348DA84A-12C2-41CA-A649-1CEF38CB42AF}"/>
              </a:ext>
            </a:extLst>
          </p:cNvPr>
          <p:cNvSpPr>
            <a:spLocks noGrp="1"/>
          </p:cNvSpPr>
          <p:nvPr>
            <p:ph type="pic" sz="quarter" idx="38"/>
          </p:nvPr>
        </p:nvSpPr>
        <p:spPr>
          <a:xfrm>
            <a:off x="7089928" y="4896868"/>
            <a:ext cx="1231056" cy="1225978"/>
          </a:xfrm>
          <a:prstGeom prst="rect">
            <a:avLst/>
          </a:prstGeom>
        </p:spPr>
        <p:txBody>
          <a:bodyPr/>
          <a:lstStyle>
            <a:lvl1pPr>
              <a:defRPr sz="1400"/>
            </a:lvl1pPr>
          </a:lstStyle>
          <a:p>
            <a:r>
              <a:rPr lang="ru-RU"/>
              <a:t>Вставка рисунка</a:t>
            </a:r>
            <a:endParaRPr lang="ru-RU" dirty="0"/>
          </a:p>
        </p:txBody>
      </p:sp>
      <p:sp>
        <p:nvSpPr>
          <p:cNvPr id="67" name="Picture Placeholder 3">
            <a:extLst>
              <a:ext uri="{FF2B5EF4-FFF2-40B4-BE49-F238E27FC236}">
                <a16:creationId xmlns:a16="http://schemas.microsoft.com/office/drawing/2014/main" id="{4B7CFEB3-093D-496E-B411-0B09FA159510}"/>
              </a:ext>
            </a:extLst>
          </p:cNvPr>
          <p:cNvSpPr>
            <a:spLocks noGrp="1"/>
          </p:cNvSpPr>
          <p:nvPr>
            <p:ph type="pic" sz="quarter" idx="39"/>
          </p:nvPr>
        </p:nvSpPr>
        <p:spPr>
          <a:xfrm>
            <a:off x="8689173" y="4896868"/>
            <a:ext cx="1231056" cy="1225978"/>
          </a:xfrm>
          <a:prstGeom prst="rect">
            <a:avLst/>
          </a:prstGeom>
        </p:spPr>
        <p:txBody>
          <a:bodyPr/>
          <a:lstStyle>
            <a:lvl1pPr>
              <a:defRPr sz="1400"/>
            </a:lvl1pPr>
          </a:lstStyle>
          <a:p>
            <a:r>
              <a:rPr lang="ru-RU"/>
              <a:t>Вставка рисунка</a:t>
            </a:r>
            <a:endParaRPr lang="ru-RU" dirty="0"/>
          </a:p>
        </p:txBody>
      </p:sp>
      <p:sp>
        <p:nvSpPr>
          <p:cNvPr id="68" name="Picture Placeholder 3">
            <a:extLst>
              <a:ext uri="{FF2B5EF4-FFF2-40B4-BE49-F238E27FC236}">
                <a16:creationId xmlns:a16="http://schemas.microsoft.com/office/drawing/2014/main" id="{4E79DE76-C3AC-4A71-A5BE-7FAA8BCC43BE}"/>
              </a:ext>
            </a:extLst>
          </p:cNvPr>
          <p:cNvSpPr>
            <a:spLocks noGrp="1"/>
          </p:cNvSpPr>
          <p:nvPr>
            <p:ph type="pic" sz="quarter" idx="40"/>
          </p:nvPr>
        </p:nvSpPr>
        <p:spPr>
          <a:xfrm>
            <a:off x="10288418" y="4896868"/>
            <a:ext cx="1231056" cy="1225978"/>
          </a:xfrm>
          <a:prstGeom prst="rect">
            <a:avLst/>
          </a:prstGeom>
        </p:spPr>
        <p:txBody>
          <a:bodyPr/>
          <a:lstStyle>
            <a:lvl1pPr>
              <a:defRPr sz="1400"/>
            </a:lvl1pPr>
          </a:lstStyle>
          <a:p>
            <a:r>
              <a:rPr lang="ru-RU"/>
              <a:t>Вставка рисунка</a:t>
            </a:r>
            <a:endParaRPr lang="ru-RU" dirty="0"/>
          </a:p>
        </p:txBody>
      </p:sp>
    </p:spTree>
    <p:extLst>
      <p:ext uri="{BB962C8B-B14F-4D97-AF65-F5344CB8AC3E}">
        <p14:creationId xmlns:p14="http://schemas.microsoft.com/office/powerpoint/2010/main" val="4112234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Сертификаты">
    <p:bg>
      <p:bgPr>
        <a:blipFill dpi="0" rotWithShape="1">
          <a:blip r:embed="rId2" cstate="screen">
            <a:lum/>
            <a:extLst>
              <a:ext uri="{28A0092B-C50C-407E-A947-70E740481C1C}">
                <a14:useLocalDpi xmlns:a14="http://schemas.microsoft.com/office/drawing/2010/main"/>
              </a:ext>
            </a:extLst>
          </a:blip>
          <a:srcRect/>
          <a:stretch>
            <a:fillRect t="25000" r="55000"/>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4CF9870-4941-4D80-8E9E-68CAF08B5B69}"/>
              </a:ext>
            </a:extLst>
          </p:cNvPr>
          <p:cNvSpPr>
            <a:spLocks noGrp="1"/>
          </p:cNvSpPr>
          <p:nvPr>
            <p:ph type="pic" sz="quarter" idx="11"/>
          </p:nvPr>
        </p:nvSpPr>
        <p:spPr>
          <a:xfrm>
            <a:off x="2708275" y="1722438"/>
            <a:ext cx="1506538" cy="2146300"/>
          </a:xfrm>
          <a:prstGeom prst="rect">
            <a:avLst/>
          </a:prstGeom>
        </p:spPr>
        <p:txBody>
          <a:bodyPr/>
          <a:lstStyle/>
          <a:p>
            <a:r>
              <a:rPr lang="ru-RU"/>
              <a:t>Вставка рисунка</a:t>
            </a:r>
          </a:p>
        </p:txBody>
      </p:sp>
      <p:sp>
        <p:nvSpPr>
          <p:cNvPr id="15" name="Picture Placeholder 2">
            <a:extLst>
              <a:ext uri="{FF2B5EF4-FFF2-40B4-BE49-F238E27FC236}">
                <a16:creationId xmlns:a16="http://schemas.microsoft.com/office/drawing/2014/main" id="{3564183F-388C-4EF9-9E75-43454365B250}"/>
              </a:ext>
            </a:extLst>
          </p:cNvPr>
          <p:cNvSpPr>
            <a:spLocks noGrp="1"/>
          </p:cNvSpPr>
          <p:nvPr>
            <p:ph type="pic" sz="quarter" idx="12"/>
          </p:nvPr>
        </p:nvSpPr>
        <p:spPr>
          <a:xfrm>
            <a:off x="2708275" y="4226310"/>
            <a:ext cx="1506538" cy="2146300"/>
          </a:xfrm>
          <a:prstGeom prst="rect">
            <a:avLst/>
          </a:prstGeom>
        </p:spPr>
        <p:txBody>
          <a:bodyPr/>
          <a:lstStyle/>
          <a:p>
            <a:r>
              <a:rPr lang="ru-RU"/>
              <a:t>Вставка рисунка</a:t>
            </a:r>
          </a:p>
        </p:txBody>
      </p:sp>
      <p:sp>
        <p:nvSpPr>
          <p:cNvPr id="17" name="Picture Placeholder 2">
            <a:extLst>
              <a:ext uri="{FF2B5EF4-FFF2-40B4-BE49-F238E27FC236}">
                <a16:creationId xmlns:a16="http://schemas.microsoft.com/office/drawing/2014/main" id="{7F38A200-DAAE-4AA2-B5EE-24C1AF276A31}"/>
              </a:ext>
            </a:extLst>
          </p:cNvPr>
          <p:cNvSpPr>
            <a:spLocks noGrp="1"/>
          </p:cNvSpPr>
          <p:nvPr>
            <p:ph type="pic" sz="quarter" idx="13"/>
          </p:nvPr>
        </p:nvSpPr>
        <p:spPr>
          <a:xfrm>
            <a:off x="4871247" y="2039366"/>
            <a:ext cx="2146402" cy="1520098"/>
          </a:xfrm>
          <a:prstGeom prst="rect">
            <a:avLst/>
          </a:prstGeom>
        </p:spPr>
        <p:txBody>
          <a:bodyPr/>
          <a:lstStyle/>
          <a:p>
            <a:r>
              <a:rPr lang="ru-RU"/>
              <a:t>Вставка рисунка</a:t>
            </a:r>
          </a:p>
        </p:txBody>
      </p:sp>
      <p:sp>
        <p:nvSpPr>
          <p:cNvPr id="19" name="Picture Placeholder 2">
            <a:extLst>
              <a:ext uri="{FF2B5EF4-FFF2-40B4-BE49-F238E27FC236}">
                <a16:creationId xmlns:a16="http://schemas.microsoft.com/office/drawing/2014/main" id="{F140199B-614E-49B1-8450-A3D064216320}"/>
              </a:ext>
            </a:extLst>
          </p:cNvPr>
          <p:cNvSpPr>
            <a:spLocks noGrp="1"/>
          </p:cNvSpPr>
          <p:nvPr>
            <p:ph type="pic" sz="quarter" idx="14"/>
          </p:nvPr>
        </p:nvSpPr>
        <p:spPr>
          <a:xfrm>
            <a:off x="7343784" y="2039366"/>
            <a:ext cx="2146402" cy="1520098"/>
          </a:xfrm>
          <a:prstGeom prst="rect">
            <a:avLst/>
          </a:prstGeom>
        </p:spPr>
        <p:txBody>
          <a:bodyPr/>
          <a:lstStyle/>
          <a:p>
            <a:r>
              <a:rPr lang="ru-RU"/>
              <a:t>Вставка рисунка</a:t>
            </a:r>
          </a:p>
        </p:txBody>
      </p:sp>
      <p:sp>
        <p:nvSpPr>
          <p:cNvPr id="21" name="Picture Placeholder 2">
            <a:extLst>
              <a:ext uri="{FF2B5EF4-FFF2-40B4-BE49-F238E27FC236}">
                <a16:creationId xmlns:a16="http://schemas.microsoft.com/office/drawing/2014/main" id="{0EEA40AB-CEBC-4644-B56F-79411E0BA85A}"/>
              </a:ext>
            </a:extLst>
          </p:cNvPr>
          <p:cNvSpPr>
            <a:spLocks noGrp="1"/>
          </p:cNvSpPr>
          <p:nvPr>
            <p:ph type="pic" sz="quarter" idx="15"/>
          </p:nvPr>
        </p:nvSpPr>
        <p:spPr>
          <a:xfrm>
            <a:off x="7343784" y="4539359"/>
            <a:ext cx="2146402" cy="1520098"/>
          </a:xfrm>
          <a:prstGeom prst="rect">
            <a:avLst/>
          </a:prstGeom>
        </p:spPr>
        <p:txBody>
          <a:bodyPr/>
          <a:lstStyle/>
          <a:p>
            <a:r>
              <a:rPr lang="ru-RU"/>
              <a:t>Вставка рисунка</a:t>
            </a:r>
          </a:p>
        </p:txBody>
      </p:sp>
      <p:sp>
        <p:nvSpPr>
          <p:cNvPr id="22" name="Picture Placeholder 2">
            <a:extLst>
              <a:ext uri="{FF2B5EF4-FFF2-40B4-BE49-F238E27FC236}">
                <a16:creationId xmlns:a16="http://schemas.microsoft.com/office/drawing/2014/main" id="{2F78DD2E-C07E-4C62-883E-B85E886AF103}"/>
              </a:ext>
            </a:extLst>
          </p:cNvPr>
          <p:cNvSpPr>
            <a:spLocks noGrp="1"/>
          </p:cNvSpPr>
          <p:nvPr>
            <p:ph type="pic" sz="quarter" idx="16"/>
          </p:nvPr>
        </p:nvSpPr>
        <p:spPr>
          <a:xfrm>
            <a:off x="4871247" y="4539359"/>
            <a:ext cx="2146402" cy="1520098"/>
          </a:xfrm>
          <a:prstGeom prst="rect">
            <a:avLst/>
          </a:prstGeom>
        </p:spPr>
        <p:txBody>
          <a:bodyPr/>
          <a:lstStyle/>
          <a:p>
            <a:r>
              <a:rPr lang="ru-RU"/>
              <a:t>Вставка рисунка</a:t>
            </a:r>
          </a:p>
        </p:txBody>
      </p:sp>
      <p:sp>
        <p:nvSpPr>
          <p:cNvPr id="11" name="Title 1">
            <a:extLst>
              <a:ext uri="{FF2B5EF4-FFF2-40B4-BE49-F238E27FC236}">
                <a16:creationId xmlns:a16="http://schemas.microsoft.com/office/drawing/2014/main" id="{85EF130D-64D1-44E4-83A4-173DB9CD5DE3}"/>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3">
            <a:extLst>
              <a:ext uri="{FF2B5EF4-FFF2-40B4-BE49-F238E27FC236}">
                <a16:creationId xmlns:a16="http://schemas.microsoft.com/office/drawing/2014/main" id="{8D765AA8-D9D3-4626-9AF2-36606B51C97F}"/>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Сертификаты</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235371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Контакты">
    <p:bg>
      <p:bgPr>
        <a:blipFill dpi="0" rotWithShape="1">
          <a:blip r:embed="rId2" cstate="screen">
            <a:lum/>
            <a:extLst>
              <a:ext uri="{28A0092B-C50C-407E-A947-70E740481C1C}">
                <a14:useLocalDpi xmlns:a14="http://schemas.microsoft.com/office/drawing/2010/main"/>
              </a:ext>
            </a:extLst>
          </a:blip>
          <a:srcRect/>
          <a:stretch>
            <a:fillRect l="44000"/>
          </a:stretch>
        </a:blipFill>
        <a:effectLst/>
      </p:bgPr>
    </p:bg>
    <p:spTree>
      <p:nvGrpSpPr>
        <p:cNvPr id="1" name=""/>
        <p:cNvGrpSpPr/>
        <p:nvPr/>
      </p:nvGrpSpPr>
      <p:grpSpPr>
        <a:xfrm>
          <a:off x="0" y="0"/>
          <a:ext cx="0" cy="0"/>
          <a:chOff x="0" y="0"/>
          <a:chExt cx="0" cy="0"/>
        </a:xfrm>
      </p:grpSpPr>
      <p:sp>
        <p:nvSpPr>
          <p:cNvPr id="35" name="Text Placeholder 10">
            <a:extLst>
              <a:ext uri="{FF2B5EF4-FFF2-40B4-BE49-F238E27FC236}">
                <a16:creationId xmlns:a16="http://schemas.microsoft.com/office/drawing/2014/main" id="{23D2B9B4-260A-42E3-99E6-2C8A4270E272}"/>
              </a:ext>
            </a:extLst>
          </p:cNvPr>
          <p:cNvSpPr>
            <a:spLocks noGrp="1"/>
          </p:cNvSpPr>
          <p:nvPr>
            <p:ph type="body" sz="quarter" idx="17" hasCustomPrompt="1"/>
          </p:nvPr>
        </p:nvSpPr>
        <p:spPr>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a:t>www.stm-labs.ru</a:t>
            </a:r>
            <a:endParaRPr lang="ru-RU" dirty="0"/>
          </a:p>
        </p:txBody>
      </p:sp>
      <p:sp>
        <p:nvSpPr>
          <p:cNvPr id="33" name="Text Placeholder 10">
            <a:extLst>
              <a:ext uri="{FF2B5EF4-FFF2-40B4-BE49-F238E27FC236}">
                <a16:creationId xmlns:a16="http://schemas.microsoft.com/office/drawing/2014/main" id="{7D6CE95B-0725-48F0-856E-0EDD4BA6154F}"/>
              </a:ext>
            </a:extLst>
          </p:cNvPr>
          <p:cNvSpPr>
            <a:spLocks noGrp="1"/>
          </p:cNvSpPr>
          <p:nvPr>
            <p:ph type="body" sz="quarter" idx="16" hasCustomPrompt="1"/>
          </p:nvPr>
        </p:nvSpPr>
        <p:spPr>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err="1"/>
              <a:t>info@stm-labs</a:t>
            </a:r>
            <a:endParaRPr lang="ru-RU" dirty="0"/>
          </a:p>
        </p:txBody>
      </p:sp>
      <p:sp>
        <p:nvSpPr>
          <p:cNvPr id="27" name="Text Placeholder 10">
            <a:extLst>
              <a:ext uri="{FF2B5EF4-FFF2-40B4-BE49-F238E27FC236}">
                <a16:creationId xmlns:a16="http://schemas.microsoft.com/office/drawing/2014/main" id="{919DBD79-D5C7-414E-A1F5-B0E0043A9169}"/>
              </a:ext>
            </a:extLst>
          </p:cNvPr>
          <p:cNvSpPr>
            <a:spLocks noGrp="1"/>
          </p:cNvSpPr>
          <p:nvPr>
            <p:ph type="body" sz="quarter" idx="13" hasCustomPrompt="1"/>
          </p:nvPr>
        </p:nvSpPr>
        <p:spPr>
          <a:xfrm>
            <a:off x="668842" y="4227458"/>
            <a:ext cx="4258121" cy="605294"/>
          </a:xfrm>
          <a:prstGeom prst="rect">
            <a:avLst/>
          </a:prstGeom>
        </p:spPr>
        <p:txBody>
          <a:bodyPr/>
          <a:lstStyle>
            <a:lvl1pPr>
              <a:lnSpc>
                <a:spcPct val="100000"/>
              </a:lnSpc>
              <a:spcBef>
                <a:spcPts val="200"/>
              </a:spcBef>
              <a:spcAft>
                <a:spcPts val="200"/>
              </a:spcAft>
              <a:defRPr sz="1500"/>
            </a:lvl1pPr>
          </a:lstStyle>
          <a:p>
            <a:pPr lvl="0"/>
            <a:r>
              <a:rPr lang="ru-RU" dirty="0"/>
              <a:t>+ 7 (831) 217-15-90</a:t>
            </a:r>
          </a:p>
          <a:p>
            <a:pPr lvl="0"/>
            <a:r>
              <a:rPr lang="ru-RU" dirty="0"/>
              <a:t>+ 7 (831) 217-15-91</a:t>
            </a:r>
          </a:p>
        </p:txBody>
      </p:sp>
      <p:sp>
        <p:nvSpPr>
          <p:cNvPr id="29" name="Text Placeholder 10">
            <a:extLst>
              <a:ext uri="{FF2B5EF4-FFF2-40B4-BE49-F238E27FC236}">
                <a16:creationId xmlns:a16="http://schemas.microsoft.com/office/drawing/2014/main" id="{6EFD5E0A-39E4-4E92-8BA9-29B6FAF4C12E}"/>
              </a:ext>
            </a:extLst>
          </p:cNvPr>
          <p:cNvSpPr>
            <a:spLocks noGrp="1"/>
          </p:cNvSpPr>
          <p:nvPr>
            <p:ph type="body" sz="quarter" idx="14" hasCustomPrompt="1"/>
          </p:nvPr>
        </p:nvSpPr>
        <p:spPr>
          <a:xfrm>
            <a:off x="668842" y="3809858"/>
            <a:ext cx="4258121" cy="340289"/>
          </a:xfrm>
          <a:prstGeom prst="rect">
            <a:avLst/>
          </a:prstGeom>
        </p:spPr>
        <p:txBody>
          <a:bodyPr/>
          <a:lstStyle>
            <a:lvl1pPr>
              <a:lnSpc>
                <a:spcPct val="100000"/>
              </a:lnSpc>
              <a:spcBef>
                <a:spcPts val="200"/>
              </a:spcBef>
              <a:spcAft>
                <a:spcPts val="200"/>
              </a:spcAft>
              <a:defRPr sz="1500"/>
            </a:lvl1pPr>
          </a:lstStyle>
          <a:p>
            <a:pPr lvl="0"/>
            <a:r>
              <a:rPr lang="ru-RU" dirty="0"/>
              <a:t>603090, ул. Родионова, 23а, корп. Б</a:t>
            </a:r>
          </a:p>
        </p:txBody>
      </p:sp>
      <p:sp>
        <p:nvSpPr>
          <p:cNvPr id="25" name="Text Placeholder 10">
            <a:extLst>
              <a:ext uri="{FF2B5EF4-FFF2-40B4-BE49-F238E27FC236}">
                <a16:creationId xmlns:a16="http://schemas.microsoft.com/office/drawing/2014/main" id="{6579A692-B85C-4EA5-9D71-1BA92E954663}"/>
              </a:ext>
            </a:extLst>
          </p:cNvPr>
          <p:cNvSpPr>
            <a:spLocks noGrp="1"/>
          </p:cNvSpPr>
          <p:nvPr>
            <p:ph type="body" sz="quarter" idx="12" hasCustomPrompt="1"/>
          </p:nvPr>
        </p:nvSpPr>
        <p:spPr>
          <a:xfrm>
            <a:off x="668842" y="2412004"/>
            <a:ext cx="4258121" cy="318597"/>
          </a:xfrm>
          <a:prstGeom prst="rect">
            <a:avLst/>
          </a:prstGeom>
        </p:spPr>
        <p:txBody>
          <a:bodyPr/>
          <a:lstStyle>
            <a:lvl1pPr>
              <a:lnSpc>
                <a:spcPct val="100000"/>
              </a:lnSpc>
              <a:spcBef>
                <a:spcPts val="200"/>
              </a:spcBef>
              <a:spcAft>
                <a:spcPts val="200"/>
              </a:spcAft>
              <a:defRPr sz="1500"/>
            </a:lvl1pPr>
          </a:lstStyle>
          <a:p>
            <a:pPr lvl="0"/>
            <a:r>
              <a:rPr lang="ru-RU" dirty="0"/>
              <a:t>+ 7 910 390-14-89</a:t>
            </a:r>
          </a:p>
        </p:txBody>
      </p:sp>
      <p:sp>
        <p:nvSpPr>
          <p:cNvPr id="11" name="Text Placeholder 10">
            <a:extLst>
              <a:ext uri="{FF2B5EF4-FFF2-40B4-BE49-F238E27FC236}">
                <a16:creationId xmlns:a16="http://schemas.microsoft.com/office/drawing/2014/main" id="{8698FE96-CA77-4B23-BAD9-5D0C8A4EAE76}"/>
              </a:ext>
            </a:extLst>
          </p:cNvPr>
          <p:cNvSpPr>
            <a:spLocks noGrp="1"/>
          </p:cNvSpPr>
          <p:nvPr>
            <p:ph type="body" sz="quarter" idx="11" hasCustomPrompt="1"/>
          </p:nvPr>
        </p:nvSpPr>
        <p:spPr>
          <a:xfrm>
            <a:off x="668842" y="1694909"/>
            <a:ext cx="4258121" cy="605295"/>
          </a:xfrm>
          <a:prstGeom prst="rect">
            <a:avLst/>
          </a:prstGeom>
        </p:spPr>
        <p:txBody>
          <a:bodyPr/>
          <a:lstStyle>
            <a:lvl1pPr>
              <a:lnSpc>
                <a:spcPct val="100000"/>
              </a:lnSpc>
              <a:spcBef>
                <a:spcPts val="200"/>
              </a:spcBef>
              <a:spcAft>
                <a:spcPts val="200"/>
              </a:spcAft>
              <a:defRPr sz="1500"/>
            </a:lvl1pPr>
          </a:lstStyle>
          <a:p>
            <a:pPr lvl="0"/>
            <a:r>
              <a:rPr lang="ru-RU" dirty="0"/>
              <a:t>115280, ул. Ленинская Слобода, 26с28, </a:t>
            </a:r>
          </a:p>
          <a:p>
            <a:pPr lvl="0"/>
            <a:r>
              <a:rPr lang="ru-RU" dirty="0"/>
              <a:t>бизнес-центр «Слободской»</a:t>
            </a:r>
          </a:p>
        </p:txBody>
      </p:sp>
      <p:sp>
        <p:nvSpPr>
          <p:cNvPr id="3" name="Title 2">
            <a:extLst>
              <a:ext uri="{FF2B5EF4-FFF2-40B4-BE49-F238E27FC236}">
                <a16:creationId xmlns:a16="http://schemas.microsoft.com/office/drawing/2014/main" id="{AB2B1A69-99A6-4633-80CF-AC41AC70AD01}"/>
              </a:ext>
            </a:extLst>
          </p:cNvPr>
          <p:cNvSpPr>
            <a:spLocks noGrp="1"/>
          </p:cNvSpPr>
          <p:nvPr>
            <p:ph type="title" hasCustomPrompt="1"/>
          </p:nvPr>
        </p:nvSpPr>
        <p:spPr>
          <a:xfrm>
            <a:off x="373840" y="279696"/>
            <a:ext cx="4553123" cy="549275"/>
          </a:xfrm>
          <a:prstGeom prst="rect">
            <a:avLst/>
          </a:prstGeom>
        </p:spPr>
        <p:txBody>
          <a:bodyPr/>
          <a:lstStyle/>
          <a:p>
            <a:r>
              <a:rPr lang="ru-RU" dirty="0"/>
              <a:t>Контакты</a:t>
            </a:r>
          </a:p>
        </p:txBody>
      </p:sp>
      <p:sp>
        <p:nvSpPr>
          <p:cNvPr id="8" name="TextBox 7">
            <a:extLst>
              <a:ext uri="{FF2B5EF4-FFF2-40B4-BE49-F238E27FC236}">
                <a16:creationId xmlns:a16="http://schemas.microsoft.com/office/drawing/2014/main" id="{BCFE0496-96D4-4BE0-B836-361C34F4CB6A}"/>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33168CE1-5B42-46A8-B25B-4DFF20E77940}"/>
              </a:ext>
            </a:extLst>
          </p:cNvPr>
          <p:cNvSpPr>
            <a:spLocks noGrp="1"/>
          </p:cNvSpPr>
          <p:nvPr>
            <p:ph type="body" sz="quarter" idx="10" hasCustomPrompt="1"/>
          </p:nvPr>
        </p:nvSpPr>
        <p:spPr>
          <a:xfrm>
            <a:off x="400276" y="1125166"/>
            <a:ext cx="4526687"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Москве</a:t>
            </a:r>
          </a:p>
        </p:txBody>
      </p:sp>
      <p:sp>
        <p:nvSpPr>
          <p:cNvPr id="31" name="Text Placeholder 6">
            <a:extLst>
              <a:ext uri="{FF2B5EF4-FFF2-40B4-BE49-F238E27FC236}">
                <a16:creationId xmlns:a16="http://schemas.microsoft.com/office/drawing/2014/main" id="{62225053-B61A-44E3-B395-A1441F082C5C}"/>
              </a:ext>
            </a:extLst>
          </p:cNvPr>
          <p:cNvSpPr>
            <a:spLocks noGrp="1"/>
          </p:cNvSpPr>
          <p:nvPr>
            <p:ph type="body" sz="quarter" idx="15" hasCustomPrompt="1"/>
          </p:nvPr>
        </p:nvSpPr>
        <p:spPr>
          <a:xfrm>
            <a:off x="400276" y="3240114"/>
            <a:ext cx="4649519"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Нижнем Новгороде</a:t>
            </a:r>
          </a:p>
        </p:txBody>
      </p:sp>
      <p:sp>
        <p:nvSpPr>
          <p:cNvPr id="19" name="TextBox 18">
            <a:extLst>
              <a:ext uri="{FF2B5EF4-FFF2-40B4-BE49-F238E27FC236}">
                <a16:creationId xmlns:a16="http://schemas.microsoft.com/office/drawing/2014/main" id="{633C4E96-F3A1-4D6B-9D08-B3C6BA18A5D3}"/>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BC55B4CB-7B01-4E4A-AD5C-E0AFFF811720}"/>
              </a:ext>
            </a:extLst>
          </p:cNvPr>
          <p:cNvPicPr>
            <a:picLocks noChangeAspect="1"/>
          </p:cNvPicPr>
          <p:nvPr userDrawn="1"/>
        </p:nvPicPr>
        <p:blipFill>
          <a:blip r:embed="rId3"/>
          <a:stretch>
            <a:fillRect/>
          </a:stretch>
        </p:blipFill>
        <p:spPr>
          <a:xfrm>
            <a:off x="475542" y="5415187"/>
            <a:ext cx="156924" cy="129633"/>
          </a:xfrm>
          <a:prstGeom prst="rect">
            <a:avLst/>
          </a:prstGeom>
        </p:spPr>
      </p:pic>
      <p:pic>
        <p:nvPicPr>
          <p:cNvPr id="6" name="Picture 5">
            <a:extLst>
              <a:ext uri="{FF2B5EF4-FFF2-40B4-BE49-F238E27FC236}">
                <a16:creationId xmlns:a16="http://schemas.microsoft.com/office/drawing/2014/main" id="{164DEC9F-128D-4E65-A195-89EA4D4C4F38}"/>
              </a:ext>
            </a:extLst>
          </p:cNvPr>
          <p:cNvPicPr>
            <a:picLocks noChangeAspect="1"/>
          </p:cNvPicPr>
          <p:nvPr userDrawn="1"/>
        </p:nvPicPr>
        <p:blipFill>
          <a:blip r:embed="rId4"/>
          <a:stretch>
            <a:fillRect/>
          </a:stretch>
        </p:blipFill>
        <p:spPr>
          <a:xfrm>
            <a:off x="495961" y="5741436"/>
            <a:ext cx="128797" cy="192024"/>
          </a:xfrm>
          <a:prstGeom prst="rect">
            <a:avLst/>
          </a:prstGeom>
        </p:spPr>
      </p:pic>
      <p:pic>
        <p:nvPicPr>
          <p:cNvPr id="10" name="Picture 9">
            <a:extLst>
              <a:ext uri="{FF2B5EF4-FFF2-40B4-BE49-F238E27FC236}">
                <a16:creationId xmlns:a16="http://schemas.microsoft.com/office/drawing/2014/main" id="{EEFA91D0-9234-45A9-953D-C26C323BD938}"/>
              </a:ext>
            </a:extLst>
          </p:cNvPr>
          <p:cNvPicPr>
            <a:picLocks noChangeAspect="1"/>
          </p:cNvPicPr>
          <p:nvPr userDrawn="1"/>
        </p:nvPicPr>
        <p:blipFill>
          <a:blip r:embed="rId5"/>
          <a:stretch>
            <a:fillRect/>
          </a:stretch>
        </p:blipFill>
        <p:spPr>
          <a:xfrm>
            <a:off x="475542" y="1734606"/>
            <a:ext cx="186975" cy="265855"/>
          </a:xfrm>
          <a:prstGeom prst="rect">
            <a:avLst/>
          </a:prstGeom>
        </p:spPr>
      </p:pic>
      <p:pic>
        <p:nvPicPr>
          <p:cNvPr id="37" name="Picture 36">
            <a:extLst>
              <a:ext uri="{FF2B5EF4-FFF2-40B4-BE49-F238E27FC236}">
                <a16:creationId xmlns:a16="http://schemas.microsoft.com/office/drawing/2014/main" id="{56ECA7CF-BE59-4871-9C10-67D3A04E5DB9}"/>
              </a:ext>
            </a:extLst>
          </p:cNvPr>
          <p:cNvPicPr>
            <a:picLocks noChangeAspect="1"/>
          </p:cNvPicPr>
          <p:nvPr userDrawn="1"/>
        </p:nvPicPr>
        <p:blipFill>
          <a:blip r:embed="rId5"/>
          <a:stretch>
            <a:fillRect/>
          </a:stretch>
        </p:blipFill>
        <p:spPr>
          <a:xfrm>
            <a:off x="475542" y="3840747"/>
            <a:ext cx="186975" cy="265855"/>
          </a:xfrm>
          <a:prstGeom prst="rect">
            <a:avLst/>
          </a:prstGeom>
        </p:spPr>
      </p:pic>
      <p:pic>
        <p:nvPicPr>
          <p:cNvPr id="14" name="Picture 13">
            <a:extLst>
              <a:ext uri="{FF2B5EF4-FFF2-40B4-BE49-F238E27FC236}">
                <a16:creationId xmlns:a16="http://schemas.microsoft.com/office/drawing/2014/main" id="{FA2FDD69-7FFE-45B9-B5E4-62B69A168F95}"/>
              </a:ext>
            </a:extLst>
          </p:cNvPr>
          <p:cNvPicPr>
            <a:picLocks noChangeAspect="1"/>
          </p:cNvPicPr>
          <p:nvPr userDrawn="1"/>
        </p:nvPicPr>
        <p:blipFill>
          <a:blip r:embed="rId6"/>
          <a:stretch>
            <a:fillRect/>
          </a:stretch>
        </p:blipFill>
        <p:spPr>
          <a:xfrm>
            <a:off x="475542" y="2477910"/>
            <a:ext cx="158626" cy="191772"/>
          </a:xfrm>
          <a:prstGeom prst="rect">
            <a:avLst/>
          </a:prstGeom>
        </p:spPr>
      </p:pic>
      <p:pic>
        <p:nvPicPr>
          <p:cNvPr id="38" name="Picture 37">
            <a:extLst>
              <a:ext uri="{FF2B5EF4-FFF2-40B4-BE49-F238E27FC236}">
                <a16:creationId xmlns:a16="http://schemas.microsoft.com/office/drawing/2014/main" id="{D27E57EE-19E8-4D96-947A-BDCC78A1FBF3}"/>
              </a:ext>
            </a:extLst>
          </p:cNvPr>
          <p:cNvPicPr>
            <a:picLocks noChangeAspect="1"/>
          </p:cNvPicPr>
          <p:nvPr userDrawn="1"/>
        </p:nvPicPr>
        <p:blipFill>
          <a:blip r:embed="rId6"/>
          <a:stretch>
            <a:fillRect/>
          </a:stretch>
        </p:blipFill>
        <p:spPr>
          <a:xfrm>
            <a:off x="475542" y="4285155"/>
            <a:ext cx="158626" cy="191772"/>
          </a:xfrm>
          <a:prstGeom prst="rect">
            <a:avLst/>
          </a:prstGeom>
        </p:spPr>
      </p:pic>
    </p:spTree>
    <p:extLst>
      <p:ext uri="{BB962C8B-B14F-4D97-AF65-F5344CB8AC3E}">
        <p14:creationId xmlns:p14="http://schemas.microsoft.com/office/powerpoint/2010/main" val="476376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663A5E-E50D-C64D-98D2-6D459CDF0451}"/>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4288488354"/>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Титульный слайд">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F71117C3-6319-42B0-826B-3E960976B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RU" dirty="0"/>
          </a:p>
        </p:txBody>
      </p:sp>
      <p:sp>
        <p:nvSpPr>
          <p:cNvPr id="7" name="Заголовок 6">
            <a:extLst>
              <a:ext uri="{FF2B5EF4-FFF2-40B4-BE49-F238E27FC236}">
                <a16:creationId xmlns:a16="http://schemas.microsoft.com/office/drawing/2014/main" id="{5EE43096-6077-4FF3-AD2B-9716AA139A68}"/>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3222272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Титульный_1(английский)">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0CDB5A0-70C5-4EE2-9AA2-854D28AAA385}"/>
              </a:ext>
            </a:extLst>
          </p:cNvPr>
          <p:cNvSpPr>
            <a:spLocks noGrp="1"/>
          </p:cNvSpPr>
          <p:nvPr>
            <p:ph type="body" sz="quarter" idx="10" hasCustomPrompt="1"/>
          </p:nvPr>
        </p:nvSpPr>
        <p:spPr>
          <a:xfrm>
            <a:off x="1058452" y="959554"/>
            <a:ext cx="6546850" cy="1707446"/>
          </a:xfrm>
          <a:prstGeom prst="rect">
            <a:avLst/>
          </a:prstGeom>
        </p:spPr>
        <p:txBody>
          <a:bodyPr/>
          <a:lstStyle>
            <a:lvl1pPr>
              <a:lnSpc>
                <a:spcPct val="120000"/>
              </a:lnSpc>
              <a:spcBef>
                <a:spcPts val="0"/>
              </a:spcBef>
              <a:defRPr sz="4800" b="1">
                <a:latin typeface="Verdana" panose="020B0604030504040204" pitchFamily="34" charset="0"/>
                <a:ea typeface="Verdana" panose="020B0604030504040204" pitchFamily="34" charset="0"/>
              </a:defRPr>
            </a:lvl1pPr>
          </a:lstStyle>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Title</a:t>
            </a:r>
          </a:p>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in English</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C1DD530E-D059-423A-84BE-8A5D999D97F9}"/>
              </a:ext>
            </a:extLst>
          </p:cNvPr>
          <p:cNvPicPr>
            <a:picLocks noChangeAspect="1"/>
          </p:cNvPicPr>
          <p:nvPr userDrawn="1"/>
        </p:nvPicPr>
        <p:blipFill>
          <a:blip r:embed="rId3"/>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265372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Титульн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6E8B-E456-4723-A0A3-C1FECBFC2259}"/>
              </a:ext>
            </a:extLst>
          </p:cNvPr>
          <p:cNvSpPr>
            <a:spLocks noGrp="1"/>
          </p:cNvSpPr>
          <p:nvPr>
            <p:ph type="ctrTitle" hasCustomPrompt="1"/>
          </p:nvPr>
        </p:nvSpPr>
        <p:spPr>
          <a:xfrm>
            <a:off x="1640165" y="959554"/>
            <a:ext cx="5540117" cy="2657522"/>
          </a:xfrm>
          <a:prstGeom prst="rect">
            <a:avLst/>
          </a:prstGeom>
        </p:spPr>
        <p:txBody>
          <a:bodyPr anchor="t"/>
          <a:lstStyle>
            <a:lvl1pPr algn="l">
              <a:lnSpc>
                <a:spcPct val="120000"/>
              </a:lnSpc>
              <a:defRPr sz="4800"/>
            </a:lvl1pPr>
          </a:lstStyle>
          <a:p>
            <a:pPr>
              <a:lnSpc>
                <a:spcPct val="120000"/>
              </a:lnSpc>
            </a:pP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Современные </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технологии</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мониторинга</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a:extLst>
              <a:ext uri="{FF2B5EF4-FFF2-40B4-BE49-F238E27FC236}">
                <a16:creationId xmlns:a16="http://schemas.microsoft.com/office/drawing/2014/main" id="{23A77897-8F29-4CD9-A822-5CD9DF8447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3575" y="5879195"/>
            <a:ext cx="1574800" cy="805180"/>
          </a:xfrm>
          <a:prstGeom prst="rect">
            <a:avLst/>
          </a:prstGeom>
        </p:spPr>
      </p:pic>
    </p:spTree>
    <p:extLst>
      <p:ext uri="{BB962C8B-B14F-4D97-AF65-F5344CB8AC3E}">
        <p14:creationId xmlns:p14="http://schemas.microsoft.com/office/powerpoint/2010/main" val="2419889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Титульный_2(английски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AE7722-CE1B-4AE9-BAEF-1B317199EB1B}"/>
              </a:ext>
            </a:extLst>
          </p:cNvPr>
          <p:cNvSpPr>
            <a:spLocks noGrp="1"/>
          </p:cNvSpPr>
          <p:nvPr>
            <p:ph type="body" sz="quarter" idx="10" hasCustomPrompt="1"/>
          </p:nvPr>
        </p:nvSpPr>
        <p:spPr>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r>
              <a:rPr lang="en-US" dirty="0"/>
              <a:t>Title</a:t>
            </a:r>
          </a:p>
          <a:p>
            <a:pPr lvl="0"/>
            <a:r>
              <a:rPr lang="en-US" dirty="0"/>
              <a:t>in English</a:t>
            </a:r>
          </a:p>
        </p:txBody>
      </p:sp>
      <p:pic>
        <p:nvPicPr>
          <p:cNvPr id="24" name="Рисунок 1">
            <a:extLst>
              <a:ext uri="{FF2B5EF4-FFF2-40B4-BE49-F238E27FC236}">
                <a16:creationId xmlns:a16="http://schemas.microsoft.com/office/drawing/2014/main" id="{1521ABF1-451C-4F54-B9A3-99C73346F098}"/>
              </a:ext>
            </a:extLst>
          </p:cNvPr>
          <p:cNvPicPr>
            <a:picLocks noChangeAspect="1"/>
          </p:cNvPicPr>
          <p:nvPr userDrawn="1"/>
        </p:nvPicPr>
        <p:blipFill>
          <a:blip r:embed="rId3"/>
          <a:stretch>
            <a:fillRect/>
          </a:stretch>
        </p:blipFill>
        <p:spPr>
          <a:xfrm>
            <a:off x="10117144" y="5578356"/>
            <a:ext cx="1557240" cy="788001"/>
          </a:xfrm>
          <a:prstGeom prst="rect">
            <a:avLst/>
          </a:prstGeom>
        </p:spPr>
      </p:pic>
    </p:spTree>
    <p:extLst>
      <p:ext uri="{BB962C8B-B14F-4D97-AF65-F5344CB8AC3E}">
        <p14:creationId xmlns:p14="http://schemas.microsoft.com/office/powerpoint/2010/main" val="2502563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Титульный_3">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860F194-19D9-4443-B99E-7AAAF2286AE3}"/>
              </a:ext>
            </a:extLst>
          </p:cNvPr>
          <p:cNvSpPr>
            <a:spLocks noGrp="1"/>
          </p:cNvSpPr>
          <p:nvPr>
            <p:ph type="body" sz="quarter" idx="10" hasCustomPrompt="1"/>
          </p:nvPr>
        </p:nvSpPr>
        <p:spPr>
          <a:xfrm>
            <a:off x="838535" y="728060"/>
            <a:ext cx="7486315" cy="3062890"/>
          </a:xfrm>
          <a:prstGeom prst="rect">
            <a:avLst/>
          </a:prstGeom>
        </p:spPr>
        <p:txBody>
          <a:bodyPr/>
          <a:lstStyle>
            <a:lvl1pPr>
              <a:lnSpc>
                <a:spcPct val="120000"/>
              </a:lnSpc>
              <a:spcBef>
                <a:spcPts val="0"/>
              </a:spcBef>
              <a:defRPr sz="4800" b="1"/>
            </a:lvl1pPr>
          </a:lstStyle>
          <a:p>
            <a:pPr lvl="0"/>
            <a:r>
              <a:rPr lang="ru-RU" dirty="0"/>
              <a:t>Современные </a:t>
            </a:r>
          </a:p>
          <a:p>
            <a:pPr lvl="0"/>
            <a:r>
              <a:rPr lang="ru-RU" dirty="0"/>
              <a:t>технологии</a:t>
            </a:r>
          </a:p>
          <a:p>
            <a:pPr lvl="0"/>
            <a:r>
              <a:rPr lang="ru-RU" dirty="0"/>
              <a:t>мониторинга</a:t>
            </a:r>
            <a:endParaRPr lang="en-US" dirty="0"/>
          </a:p>
        </p:txBody>
      </p:sp>
      <p:pic>
        <p:nvPicPr>
          <p:cNvPr id="8" name="Picture 7">
            <a:extLst>
              <a:ext uri="{FF2B5EF4-FFF2-40B4-BE49-F238E27FC236}">
                <a16:creationId xmlns:a16="http://schemas.microsoft.com/office/drawing/2014/main" id="{2789218C-22D1-4284-A702-08C37E1CEAE1}"/>
              </a:ext>
            </a:extLst>
          </p:cNvPr>
          <p:cNvPicPr>
            <a:picLocks noChangeAspect="1"/>
          </p:cNvPicPr>
          <p:nvPr userDrawn="1"/>
        </p:nvPicPr>
        <p:blipFill>
          <a:blip r:embed="rId3"/>
          <a:stretch>
            <a:fillRect/>
          </a:stretch>
        </p:blipFill>
        <p:spPr>
          <a:xfrm>
            <a:off x="173625" y="5890019"/>
            <a:ext cx="1530894" cy="794356"/>
          </a:xfrm>
          <a:prstGeom prst="rect">
            <a:avLst/>
          </a:prstGeom>
        </p:spPr>
      </p:pic>
    </p:spTree>
    <p:extLst>
      <p:ext uri="{BB962C8B-B14F-4D97-AF65-F5344CB8AC3E}">
        <p14:creationId xmlns:p14="http://schemas.microsoft.com/office/powerpoint/2010/main" val="1269987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Титульный_3(английский)">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57FAC3-889B-47BC-9817-2A56CC79AE3B}"/>
              </a:ext>
            </a:extLst>
          </p:cNvPr>
          <p:cNvSpPr>
            <a:spLocks noGrp="1"/>
          </p:cNvSpPr>
          <p:nvPr>
            <p:ph type="body" sz="quarter" idx="10" hasCustomPrompt="1"/>
          </p:nvPr>
        </p:nvSpPr>
        <p:spPr>
          <a:xfrm>
            <a:off x="838535" y="728060"/>
            <a:ext cx="7581565" cy="1838325"/>
          </a:xfrm>
          <a:prstGeom prst="rect">
            <a:avLst/>
          </a:prstGeom>
        </p:spPr>
        <p:txBody>
          <a:bodyPr/>
          <a:lstStyle>
            <a:lvl1pPr>
              <a:lnSpc>
                <a:spcPct val="120000"/>
              </a:lnSpc>
              <a:spcBef>
                <a:spcPts val="0"/>
              </a:spcBef>
              <a:defRPr sz="4800" b="1"/>
            </a:lvl1pPr>
          </a:lstStyle>
          <a:p>
            <a:pPr lvl="0"/>
            <a:r>
              <a:rPr lang="en-US" dirty="0"/>
              <a:t>Title</a:t>
            </a:r>
          </a:p>
          <a:p>
            <a:pPr lvl="0"/>
            <a:r>
              <a:rPr lang="en-US" dirty="0"/>
              <a:t>in English</a:t>
            </a:r>
          </a:p>
        </p:txBody>
      </p:sp>
      <p:pic>
        <p:nvPicPr>
          <p:cNvPr id="8" name="Picture 7">
            <a:extLst>
              <a:ext uri="{FF2B5EF4-FFF2-40B4-BE49-F238E27FC236}">
                <a16:creationId xmlns:a16="http://schemas.microsoft.com/office/drawing/2014/main" id="{1918CBBF-236F-4C81-8606-77B9F3AE5588}"/>
              </a:ext>
            </a:extLst>
          </p:cNvPr>
          <p:cNvPicPr>
            <a:picLocks noChangeAspect="1"/>
          </p:cNvPicPr>
          <p:nvPr userDrawn="1"/>
        </p:nvPicPr>
        <p:blipFill>
          <a:blip r:embed="rId3"/>
          <a:stretch>
            <a:fillRect/>
          </a:stretch>
        </p:blipFill>
        <p:spPr>
          <a:xfrm>
            <a:off x="970341" y="5410047"/>
            <a:ext cx="1532306" cy="797604"/>
          </a:xfrm>
          <a:prstGeom prst="rect">
            <a:avLst/>
          </a:prstGeom>
        </p:spPr>
      </p:pic>
    </p:spTree>
    <p:extLst>
      <p:ext uri="{BB962C8B-B14F-4D97-AF65-F5344CB8AC3E}">
        <p14:creationId xmlns:p14="http://schemas.microsoft.com/office/powerpoint/2010/main" val="803649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1">
    <p:bg>
      <p:bgPr>
        <a:blipFill dpi="0" rotWithShape="1">
          <a:blip r:embed="rId2" cstate="screen">
            <a:lum/>
            <a:extLst>
              <a:ext uri="{28A0092B-C50C-407E-A947-70E740481C1C}">
                <a14:useLocalDpi xmlns:a14="http://schemas.microsoft.com/office/drawing/2010/main"/>
              </a:ext>
            </a:extLst>
          </a:blip>
          <a:srcRect/>
          <a:stretch>
            <a:fillRect l="6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3F9781-E11D-4C71-AAFF-4446A1A9E604}"/>
              </a:ext>
            </a:extLst>
          </p:cNvPr>
          <p:cNvSpPr>
            <a:spLocks noGrp="1"/>
          </p:cNvSpPr>
          <p:nvPr>
            <p:ph type="body" sz="quarter" idx="11" hasCustomPrompt="1"/>
          </p:nvPr>
        </p:nvSpPr>
        <p:spPr>
          <a:xfrm>
            <a:off x="380999" y="1129467"/>
            <a:ext cx="6670590" cy="3434295"/>
          </a:xfrm>
          <a:prstGeom prst="rect">
            <a:avLst/>
          </a:prstGeom>
        </p:spPr>
        <p:txBody>
          <a:bodyPr/>
          <a:lstStyle>
            <a:lvl1pPr>
              <a:lnSpc>
                <a:spcPct val="120000"/>
              </a:lnSpc>
              <a:spcBef>
                <a:spcPts val="0"/>
              </a:spcBef>
              <a:defRPr b="1"/>
            </a:lvl1pPr>
          </a:lstStyle>
          <a:p>
            <a:pPr lvl="0"/>
            <a:r>
              <a:rPr lang="ru-RU" dirty="0"/>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p>
        </p:txBody>
      </p:sp>
      <p:sp>
        <p:nvSpPr>
          <p:cNvPr id="13" name="Title 12">
            <a:extLst>
              <a:ext uri="{FF2B5EF4-FFF2-40B4-BE49-F238E27FC236}">
                <a16:creationId xmlns:a16="http://schemas.microsoft.com/office/drawing/2014/main" id="{8F514AE0-3727-4F08-A526-E3F5123F3440}"/>
              </a:ext>
            </a:extLst>
          </p:cNvPr>
          <p:cNvSpPr>
            <a:spLocks noGrp="1"/>
          </p:cNvSpPr>
          <p:nvPr>
            <p:ph type="title" hasCustomPrompt="1"/>
          </p:nvPr>
        </p:nvSpPr>
        <p:spPr>
          <a:xfrm>
            <a:off x="380999" y="270097"/>
            <a:ext cx="9067801" cy="606203"/>
          </a:xfrm>
          <a:prstGeom prst="rect">
            <a:avLst/>
          </a:prstGeom>
        </p:spPr>
        <p:txBody>
          <a:bodyPr/>
          <a:lstStyle>
            <a:lvl1pPr>
              <a:lnSpc>
                <a:spcPct val="100000"/>
              </a:lnSpc>
              <a:spcBef>
                <a:spcPts val="500"/>
              </a:spcBef>
              <a:spcAft>
                <a:spcPts val="500"/>
              </a:spcAft>
              <a:defRPr/>
            </a:lvl1pPr>
          </a:lstStyle>
          <a:p>
            <a:pPr lvl="0"/>
            <a:r>
              <a:rPr lang="ru-RU" dirty="0"/>
              <a:t>Компетенции</a:t>
            </a:r>
            <a:endParaRPr lang="en-US" dirty="0"/>
          </a:p>
        </p:txBody>
      </p:sp>
    </p:spTree>
    <p:extLst>
      <p:ext uri="{BB962C8B-B14F-4D97-AF65-F5344CB8AC3E}">
        <p14:creationId xmlns:p14="http://schemas.microsoft.com/office/powerpoint/2010/main" val="3886258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2">
    <p:bg>
      <p:bgPr>
        <a:blipFill dpi="0" rotWithShape="1">
          <a:blip r:embed="rId2" cstate="screen">
            <a:lum/>
            <a:extLst>
              <a:ext uri="{28A0092B-C50C-407E-A947-70E740481C1C}">
                <a14:useLocalDpi xmlns:a14="http://schemas.microsoft.com/office/drawing/2010/main"/>
              </a:ext>
            </a:extLst>
          </a:blip>
          <a:srcRect/>
          <a:stretch>
            <a:fillRect l="5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AB2D-6EE6-4650-A28F-8EA9F85C8955}"/>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r>
              <a:rPr lang="ru-RU" dirty="0"/>
              <a:t>Текстовый слайд</a:t>
            </a:r>
          </a:p>
        </p:txBody>
      </p:sp>
      <p:sp>
        <p:nvSpPr>
          <p:cNvPr id="4" name="Text Placeholder 3">
            <a:extLst>
              <a:ext uri="{FF2B5EF4-FFF2-40B4-BE49-F238E27FC236}">
                <a16:creationId xmlns:a16="http://schemas.microsoft.com/office/drawing/2014/main" id="{1BA1BD25-E173-49AD-80C1-EDFC3AB4DEA4}"/>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Подзаголовок</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 Placeholder 5">
            <a:extLst>
              <a:ext uri="{FF2B5EF4-FFF2-40B4-BE49-F238E27FC236}">
                <a16:creationId xmlns:a16="http://schemas.microsoft.com/office/drawing/2014/main" id="{B279D7B0-D53B-4CBA-9B23-3B072942E491}"/>
              </a:ext>
            </a:extLst>
          </p:cNvPr>
          <p:cNvSpPr>
            <a:spLocks noGrp="1"/>
          </p:cNvSpPr>
          <p:nvPr>
            <p:ph type="body" sz="quarter" idx="11" hasCustomPrompt="1"/>
          </p:nvPr>
        </p:nvSpPr>
        <p:spPr>
          <a:xfrm>
            <a:off x="396323" y="1620310"/>
            <a:ext cx="6181063" cy="3109890"/>
          </a:xfrm>
          <a:prstGeom prst="rect">
            <a:avLst/>
          </a:prstGeom>
        </p:spPr>
        <p:txBody>
          <a:bodyPr/>
          <a:lstStyle>
            <a:lvl1pPr>
              <a:lnSpc>
                <a:spcPct val="120000"/>
              </a:lnSpc>
              <a:spcBef>
                <a:spcPts val="0"/>
              </a:spcBef>
              <a:defRPr sz="1500"/>
            </a:lvl1pPr>
          </a:lstStyle>
          <a:p>
            <a:pPr lvl="0"/>
            <a:r>
              <a:rPr lang="ru-RU" dirty="0"/>
              <a:t>Наши инженеры участвуют  в создании бизнес-решений промышленного класса, работающих в том числе</a:t>
            </a:r>
          </a:p>
          <a:p>
            <a:pPr lvl="0"/>
            <a:r>
              <a:rPr lang="ru-RU" dirty="0"/>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p>
        </p:txBody>
      </p:sp>
    </p:spTree>
    <p:extLst>
      <p:ext uri="{BB962C8B-B14F-4D97-AF65-F5344CB8AC3E}">
        <p14:creationId xmlns:p14="http://schemas.microsoft.com/office/powerpoint/2010/main" val="2188038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9"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445312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 id="2147483742" r:id="rId25"/>
    <p:sldLayoutId id="2147483743" r:id="rId26"/>
    <p:sldLayoutId id="2147483744" r:id="rId27"/>
  </p:sldLayoutIdLst>
  <p:txStyles>
    <p:titleStyle>
      <a:lvl1pPr algn="l" defTabSz="914400" rtl="0" eaLnBrk="1" latinLnBrk="0" hangingPunct="1">
        <a:lnSpc>
          <a:spcPct val="100000"/>
        </a:lnSpc>
        <a:spcBef>
          <a:spcPts val="500"/>
        </a:spcBef>
        <a:spcAft>
          <a:spcPts val="500"/>
        </a:spcAft>
        <a:buNone/>
        <a:defRPr sz="3200" b="1" kern="1200">
          <a:solidFill>
            <a:schemeClr val="tx1"/>
          </a:solidFill>
          <a:latin typeface="Verdana" panose="020B0604030504040204" pitchFamily="34" charset="0"/>
          <a:ea typeface="Verdana" panose="020B0604030504040204" pitchFamily="34"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sz="3200" b="1" dirty="0">
                <a:solidFill>
                  <a:srgbClr val="002060"/>
                </a:solidFill>
                <a:latin typeface="+mn-lt"/>
              </a:rPr>
              <a:t>Возможности стандартной библиотеки</a:t>
            </a:r>
            <a:r>
              <a:rPr lang="en-US" altLang="ru-RU" sz="3200" b="1" dirty="0">
                <a:solidFill>
                  <a:srgbClr val="002060"/>
                </a:solidFill>
                <a:latin typeface="+mn-lt"/>
              </a:rPr>
              <a:t>: </a:t>
            </a:r>
            <a:r>
              <a:rPr lang="ru-RU" altLang="ru-RU" sz="3200" b="1" dirty="0">
                <a:solidFill>
                  <a:srgbClr val="002060"/>
                </a:solidFill>
                <a:latin typeface="+mn-lt"/>
              </a:rPr>
              <a:t>п</a:t>
            </a:r>
            <a:r>
              <a:rPr lang="ru-RU" altLang="ru-RU" dirty="0">
                <a:solidFill>
                  <a:srgbClr val="002060"/>
                </a:solidFill>
                <a:latin typeface="+mn-lt"/>
                <a:cs typeface="Times New Roman" panose="02020603050405020304" pitchFamily="18" charset="0"/>
              </a:rPr>
              <a:t>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4262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00" indent="-360000" algn="just" eaLnBrk="0" fontAlgn="base" hangingPunct="0">
              <a:spcBef>
                <a:spcPct val="0"/>
              </a:spcBef>
              <a:spcAft>
                <a:spcPts val="600"/>
              </a:spcAft>
              <a:buFont typeface="+mj-lt"/>
              <a:buAutoNum type="arabicPeriod"/>
              <a:defRPr/>
            </a:pPr>
            <a:r>
              <a:rPr lang="ru-RU" altLang="ru-RU" sz="1600" dirty="0">
                <a:solidFill>
                  <a:srgbClr val="002060"/>
                </a:solidFill>
                <a:latin typeface="Calibri" panose="020F0502020204030204"/>
              </a:rPr>
              <a:t>Используя модуль </a:t>
            </a:r>
            <a:r>
              <a:rPr lang="en-US" altLang="ru-RU" sz="1600" dirty="0">
                <a:solidFill>
                  <a:srgbClr val="002060"/>
                </a:solidFill>
                <a:latin typeface="Calibri" panose="020F0502020204030204"/>
              </a:rPr>
              <a:t>re, </a:t>
            </a:r>
            <a:r>
              <a:rPr lang="ru-RU" altLang="ru-RU" sz="1600" dirty="0">
                <a:solidFill>
                  <a:srgbClr val="002060"/>
                </a:solidFill>
                <a:latin typeface="Calibri" panose="020F0502020204030204"/>
              </a:rPr>
              <a:t>найти все команды </a:t>
            </a:r>
            <a:r>
              <a:rPr lang="en-US" altLang="ru-RU" sz="1600" dirty="0">
                <a:solidFill>
                  <a:srgbClr val="002060"/>
                </a:solidFill>
                <a:latin typeface="Calibri" panose="020F0502020204030204"/>
              </a:rPr>
              <a:t>Git </a:t>
            </a:r>
            <a:r>
              <a:rPr lang="ru-RU" altLang="ru-RU" sz="1600" dirty="0">
                <a:solidFill>
                  <a:srgbClr val="002060"/>
                </a:solidFill>
                <a:latin typeface="Calibri" panose="020F0502020204030204"/>
              </a:rPr>
              <a:t>с аргументами в файле </a:t>
            </a:r>
            <a:r>
              <a:rPr lang="en-US" altLang="ru-RU" sz="1600" dirty="0">
                <a:solidFill>
                  <a:srgbClr val="002060"/>
                </a:solidFill>
                <a:latin typeface="Calibri" panose="020F0502020204030204"/>
              </a:rPr>
              <a:t>Practice/README.md</a:t>
            </a:r>
            <a:endParaRPr lang="ru-RU" altLang="ru-RU" sz="1600" dirty="0">
              <a:solidFill>
                <a:srgbClr val="002060"/>
              </a:solidFill>
              <a:latin typeface="Calibri" panose="020F0502020204030204"/>
            </a:endParaRPr>
          </a:p>
          <a:p>
            <a:pPr marL="360000" marR="0" lvl="0" indent="-360000" algn="just" defTabSz="914400" rtl="0" eaLnBrk="0" fontAlgn="base" latinLnBrk="0" hangingPunct="0">
              <a:lnSpc>
                <a:spcPct val="100000"/>
              </a:lnSpc>
              <a:spcBef>
                <a:spcPct val="0"/>
              </a:spcBef>
              <a:spcAft>
                <a:spcPts val="600"/>
              </a:spcAft>
              <a:buClrTx/>
              <a:buSzTx/>
              <a:buFont typeface="+mj-lt"/>
              <a:buAutoNum type="arabicPeriod"/>
              <a:tabLst/>
              <a:defRPr/>
            </a:pPr>
            <a:r>
              <a:rPr kumimoji="0" lang="ru-RU" altLang="ru-RU" sz="1600" b="0" i="0" u="none" strike="noStrike" kern="1200" cap="none" spc="0" normalizeH="0" baseline="0" noProof="0" dirty="0">
                <a:ln>
                  <a:noFill/>
                </a:ln>
                <a:solidFill>
                  <a:srgbClr val="002060"/>
                </a:solidFill>
                <a:effectLst/>
                <a:uLnTx/>
                <a:uFillTx/>
                <a:latin typeface="Calibri" panose="020F0502020204030204"/>
                <a:ea typeface="+mn-ea"/>
                <a:cs typeface="+mn-cs"/>
              </a:rPr>
              <a:t>Написать функцию для подсчета количества рабочих дней между двумя датами (даты передаются в качестве параметров).</a:t>
            </a:r>
          </a:p>
          <a:p>
            <a:pPr marL="360000" indent="-360000" algn="just" eaLnBrk="0" fontAlgn="base" hangingPunct="0">
              <a:spcBef>
                <a:spcPct val="0"/>
              </a:spcBef>
              <a:spcAft>
                <a:spcPts val="600"/>
              </a:spcAft>
              <a:buFont typeface="+mj-lt"/>
              <a:buAutoNum type="arabicPeriod"/>
              <a:defRPr/>
            </a:pPr>
            <a:r>
              <a:rPr lang="ru-RU" sz="1600" dirty="0">
                <a:solidFill>
                  <a:srgbClr val="002060"/>
                </a:solidFill>
                <a:latin typeface="Calibri" panose="020F0502020204030204"/>
              </a:rPr>
              <a:t>Написать программу, которая уничтожает файлы и папки по истечении заданного времени. Вы указываете при запуске программы путь до папки, за которой нашему скрипту необходимо следить. После запуска программа не должна прекращать работать, пока вы не остановите ее работу с помощью Ctrl+C (подсказка: для постоянной работы программы необходим вечный цикл, например, "while True:", при нажатии Ctrl+C автоматически остановится любая программа). Программа следит за объектами внутри указанной при запуске папки и удаляет их тогда, когда время их существования становится больше одной минуты для файлов и больше двух минуты для папок (то есть дата создания отличается от текущего момента времени больше чем на одну/две минуты). Ваш скрипт должен смотреть вглубь указанной папки. Например, если пользователь создаст внутри нее папку, внутри нее еще одну, а внутри этой какой-то файл, то этот файл должен удалиться первым (так как файлу положено жить только одну минуту, а папкам две). Вам понадобятся библиотеки os и shutil.</a:t>
            </a:r>
          </a:p>
          <a:p>
            <a:pPr marL="360000" indent="-360000" algn="just" eaLnBrk="0" fontAlgn="base" hangingPunct="0">
              <a:spcBef>
                <a:spcPct val="0"/>
              </a:spcBef>
              <a:spcAft>
                <a:spcPts val="600"/>
              </a:spcAft>
              <a:buFont typeface="+mj-lt"/>
              <a:buAutoNum type="arabicPeriod"/>
              <a:defRPr/>
            </a:pPr>
            <a:r>
              <a:rPr kumimoji="0" lang="ru-RU" altLang="ru-RU" sz="1600" b="0" i="0" u="none" strike="noStrike" kern="1200" cap="none" spc="0" normalizeH="0" baseline="0" noProof="0" dirty="0">
                <a:ln>
                  <a:noFill/>
                </a:ln>
                <a:solidFill>
                  <a:srgbClr val="002060"/>
                </a:solidFill>
                <a:effectLst/>
                <a:uLnTx/>
                <a:uFillTx/>
                <a:latin typeface="Calibri" panose="020F0502020204030204"/>
                <a:ea typeface="+mn-ea"/>
                <a:cs typeface="+mn-cs"/>
              </a:rPr>
              <a:t>Создать класс Human с 5-10 атрибутами (имя, фамилия, возраст, меcто жительства и т.д.). Написать функцию, которая создавала бы указанное количество экземпляров, сериализовывала их и сохраняла в файл human.data, и другую функцию, которая бы читала файл human.data, десериализовывала его содержимое и выводила результат на печать. </a:t>
            </a:r>
            <a:r>
              <a:rPr kumimoji="0" lang="ru-RU" altLang="ru-RU" sz="1600" b="0" i="0" u="none" strike="noStrike" kern="1200" cap="none" spc="0" normalizeH="0" baseline="0" noProof="0">
                <a:ln>
                  <a:noFill/>
                </a:ln>
                <a:solidFill>
                  <a:srgbClr val="002060"/>
                </a:solidFill>
                <a:effectLst/>
                <a:uLnTx/>
                <a:uFillTx/>
                <a:latin typeface="Calibri" panose="020F0502020204030204"/>
                <a:ea typeface="+mn-ea"/>
                <a:cs typeface="+mn-cs"/>
              </a:rPr>
              <a:t>Примечание: чтоб у экземпляров Human были разные значения атрибутов, можно воспользоваться функциями random.randint() и random.choice(). </a:t>
            </a:r>
            <a:endParaRPr kumimoji="0" lang="en-US" altLang="ru-RU" sz="16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4546541"/>
      </p:ext>
    </p:extLst>
  </p:cSld>
  <p:clrMapOvr>
    <a:masterClrMapping/>
  </p:clrMapOvr>
</p:sld>
</file>

<file path=ppt/theme/theme1.xml><?xml version="1.0" encoding="utf-8"?>
<a:theme xmlns:a="http://schemas.openxmlformats.org/drawingml/2006/main" name="2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M Template (normal size - light edition)" id="{F8489671-048D-48DF-BD95-71746BA2FF9E}" vid="{E4A1D4B0-66DF-4A44-B8E2-D6D63CCA711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STM Template (normal size - light edition)</Template>
  <TotalTime>13720</TotalTime>
  <Words>302</Words>
  <Application>Microsoft Office PowerPoint</Application>
  <PresentationFormat>Широкоэкранный</PresentationFormat>
  <Paragraphs>6</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Verdana</vt:lpstr>
      <vt:lpstr>2_STM_template</vt:lpstr>
      <vt:lpstr>Возможности стандартной библиотеки: практика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Ilya Orlov</dc:creator>
  <cp:lastModifiedBy>Ilya Orlov</cp:lastModifiedBy>
  <cp:revision>615</cp:revision>
  <dcterms:created xsi:type="dcterms:W3CDTF">2021-04-07T09:08:54Z</dcterms:created>
  <dcterms:modified xsi:type="dcterms:W3CDTF">2022-08-04T13:24:22Z</dcterms:modified>
</cp:coreProperties>
</file>