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99"/>
    <a:srgbClr val="3B9C14"/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4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AE8D529-65FA-BFC6-22AA-B50684A56A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3407E0-DB6A-5B82-E653-EA2840DE3B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522B-1BD5-4141-9208-F51811C5F008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92CA1B-E308-867C-ADB2-4DAB93A84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0CD5C3-B051-CF93-BFFA-7E352BE071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F041-501C-49C7-8C87-75172FE99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51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9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834907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95107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07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882341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787809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089924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001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073791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061961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4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780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63645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429804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23229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1646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69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11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58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5911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5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9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4918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0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850"/>
            <a:ext cx="12192000" cy="698691"/>
          </a:xfrm>
          <a:prstGeom prst="rect">
            <a:avLst/>
          </a:prstGeom>
        </p:spPr>
        <p:txBody>
          <a:bodyPr anchorCtr="1">
            <a:normAutofit fontScale="90000"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Процесс разработки на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>
                <a:solidFill>
                  <a:srgbClr val="002060"/>
                </a:solidFill>
                <a:latin typeface="+mn-lt"/>
              </a:rPr>
              <a:t>: практика</a:t>
            </a:r>
            <a:br>
              <a:rPr lang="ru-RU" altLang="ru-RU" sz="3200" b="1" dirty="0">
                <a:solidFill>
                  <a:srgbClr val="002060"/>
                </a:solidFill>
                <a:latin typeface="+mn-lt"/>
              </a:rPr>
            </a:b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80" y="716541"/>
            <a:ext cx="11463439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Расположить инструкции программы для вычисления площади круга в правильном порядке: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Площадь круга: {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Введите радиус: "</a:t>
            </a:r>
            <a:r>
              <a:rPr lang="ru-RU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endParaRPr kumimoji="0" lang="ru-RU" altLang="ru-RU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Следующая программа для вычисления среднего расхода бензина содержит различные ошибки. Необходимо их найти и исправить.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Топлива было: "</a:t>
            </a:r>
            <a:r>
              <a:rPr lang="ru-RU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Топлива осталось: "</a:t>
            </a:r>
            <a:r>
              <a:rPr lang="ru-RU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Расстояние: "</a:t>
            </a:r>
            <a:r>
              <a:rPr lang="ru-RU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distance 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Расход бензина: {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Скопировать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в свою папку, провести статический анализ кода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,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найти ошибки (в первую очередь, нарушения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pep8).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Найденные ошибки описать при помощи комментариев.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13889</TotalTime>
  <Words>159</Words>
  <Application>Microsoft Office PowerPoint</Application>
  <PresentationFormat>Широкоэкранный</PresentationFormat>
  <Paragraphs>16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Verdana</vt:lpstr>
      <vt:lpstr>1_STM_template</vt:lpstr>
      <vt:lpstr>Процесс разработки на Python: практика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469</cp:revision>
  <dcterms:created xsi:type="dcterms:W3CDTF">2021-04-07T09:08:54Z</dcterms:created>
  <dcterms:modified xsi:type="dcterms:W3CDTF">2022-06-25T16:47:44Z</dcterms:modified>
</cp:coreProperties>
</file>