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"/>
  </p:notesMasterIdLst>
  <p:sldIdLst>
    <p:sldId id="61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2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83471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64285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658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00665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42950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64033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71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3018011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881822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6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003088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206027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22250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916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33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60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92698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6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0735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16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Переменные, объекты и простые типы данных</a:t>
            </a:r>
            <a:r>
              <a:rPr lang="en-US" altLang="ru-RU" dirty="0">
                <a:solidFill>
                  <a:srgbClr val="002060"/>
                </a:solidFill>
                <a:latin typeface="+mn-lt"/>
              </a:rPr>
              <a:t>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Написать программу для расчёта периметра прямоугольника по введённым длине и ширине.</a:t>
            </a: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Написать программу для расчёта средней скорости автомобиля по введённым значениям времени и расстояния, пройденного за это время.</a:t>
            </a:r>
            <a:endParaRPr kumimoji="0" lang="en-US" altLang="ru-RU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Написать две программы: одна должна шифровать введённый пользователем цифровой пароль при помощи секретного кода, другая – расшифровывать получившийся результат при помощи ЭТОГО ЖЕ секретного кода.</a:t>
            </a:r>
          </a:p>
          <a:p>
            <a:pPr marL="360000" marR="0" lvl="0" indent="-3600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Написать программу, заменяющую все буквы 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 слове, введённом пользователем, на символ 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“*”.</a:t>
            </a:r>
            <a:endParaRPr kumimoji="0" lang="ru-RU" altLang="ru-RU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Написать программу, проверяющую, что слово, введённое пользователем, является палиндромом (примеры: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Топот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”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Довод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”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). Программа должна выводить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True 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или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False.</a:t>
            </a:r>
            <a:endParaRPr kumimoji="0" lang="ru-RU" altLang="ru-RU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11256</TotalTime>
  <Words>118</Words>
  <Application>Microsoft Office PowerPoint</Application>
  <PresentationFormat>Широкоэкранный</PresentationFormat>
  <Paragraphs>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STM_template</vt:lpstr>
      <vt:lpstr>Переменные, объекты и простые типы данных: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474</cp:revision>
  <dcterms:created xsi:type="dcterms:W3CDTF">2021-04-07T09:08:54Z</dcterms:created>
  <dcterms:modified xsi:type="dcterms:W3CDTF">2022-06-25T16:48:47Z</dcterms:modified>
</cp:coreProperties>
</file>