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slides/slide1.xml" ContentType="application/vnd.openxmlformats-officedocument.presentationml.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docProps/app.xml" ContentType="application/vnd.openxmlformats-officedocument.extended-properties+xml"/>
  <Override PartName="/ppt/slideLayouts/slideLayout5.xml" ContentType="application/vnd.openxmlformats-officedocument.presentationml.slideLayout+xml"/>
  <Override PartName="/docProps/core.xml" ContentType="application/vnd.openxmlformats-package.core-properties+xml"/>
  <Override PartName="/ppt/slideLayouts/slideLayout23.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Masters/slideMaster1.xml" ContentType="application/vnd.openxmlformats-officedocument.presentationml.slideMaster+xml"/>
  <Override PartName="/ppt/tableStyles.xml" ContentType="application/vnd.openxmlformats-officedocument.presentationml.tableStyles+xml"/>
  <Override PartName="/ppt/presentation.xml" ContentType="application/vnd.openxmlformats-officedocument.presentationml.presentation.main+xml"/>
  <Override PartName="/ppt/slideLayouts/slideLayout25.xml" ContentType="application/vnd.openxmlformats-officedocument.presentationml.slideLayout+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86" d="100"/>
          <a:sy n="86" d="100"/>
        </p:scale>
        <p:origin x="571" y="67"/>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 Id="rId6" Type="http://schemas.openxmlformats.org/officeDocument/2006/relationships/tableStyles" Target="tableStyles.xml" /><Relationship Id="rId7"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emf"/></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emf"/></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
    <p:bg>
      <p:bgRef idx="1001">
        <a:schemeClr val="bg1"/>
      </p:bgRef>
    </p:bg>
    <p:spTree>
      <p:nvGrpSpPr>
        <p:cNvPr id="1" name=""/>
        <p:cNvGrpSpPr/>
        <p:nvPr/>
      </p:nvGrpSpPr>
      <p:grpSpPr bwMode="auto">
        <a:xfrm>
          <a:off x="0" y="0"/>
          <a:ext cx="0" cy="0"/>
          <a:chOff x="0" y="0"/>
          <a:chExt cx="0" cy="0"/>
        </a:xfrm>
      </p:grpSpPr>
      <p:pic>
        <p:nvPicPr>
          <p:cNvPr id="6" name="Рисунок 5"/>
          <p:cNvPicPr>
            <a:picLocks noChangeAspect="1"/>
          </p:cNvPicPr>
          <p:nvPr userDrawn="1"/>
        </p:nvPicPr>
        <p:blipFill>
          <a:blip r:embed="rId2"/>
          <a:stretch/>
        </p:blipFill>
        <p:spPr bwMode="auto">
          <a:xfrm>
            <a:off x="10982767" y="5687567"/>
            <a:ext cx="1117672" cy="1076239"/>
          </a:xfrm>
          <a:prstGeom prst="rect">
            <a:avLst/>
          </a:prstGeom>
          <a:ln>
            <a:noFill/>
          </a:ln>
        </p:spPr>
      </p:pic>
      <p:sp>
        <p:nvSpPr>
          <p:cNvPr id="8" name="TextBox 6"/>
          <p:cNvSpPr txBox="1"/>
          <p:nvPr userDrawn="1"/>
        </p:nvSpPr>
        <p:spPr bwMode="auto">
          <a:xfrm>
            <a:off x="11032771" y="5918773"/>
            <a:ext cx="1040235" cy="523220"/>
          </a:xfrm>
          <a:prstGeom prst="rect">
            <a:avLst/>
          </a:prstGeom>
          <a:noFill/>
          <a:ln>
            <a:noFill/>
          </a:ln>
          <a:effectLst/>
        </p:spPr>
        <p:txBody>
          <a:bodyPr wrap="square" rtlCol="0">
            <a:spAutoFit/>
          </a:bodyPr>
          <a:ls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l">
              <a:defRPr/>
            </a:pPr>
            <a:r>
              <a:rPr lang="en-US" sz="1400">
                <a:solidFill>
                  <a:schemeClr val="bg1">
                    <a:lumMod val="50000"/>
                  </a:schemeClr>
                </a:solidFill>
                <a:latin typeface="+mn-lt"/>
                <a:cs typeface="Calibri"/>
              </a:rPr>
              <a:t>Python </a:t>
            </a:r>
            <a:endParaRPr lang="ru-RU" sz="1400">
              <a:solidFill>
                <a:schemeClr val="bg1">
                  <a:lumMod val="50000"/>
                </a:schemeClr>
              </a:solidFill>
              <a:latin typeface="+mn-lt"/>
              <a:cs typeface="Calibri"/>
            </a:endParaRPr>
          </a:p>
          <a:p>
            <a:pPr algn="r">
              <a:defRPr/>
            </a:pPr>
            <a:r>
              <a:rPr lang="en-US" sz="1400">
                <a:solidFill>
                  <a:schemeClr val="bg1">
                    <a:lumMod val="50000"/>
                  </a:schemeClr>
                </a:solidFill>
                <a:latin typeface="+mn-lt"/>
                <a:cs typeface="Calibri"/>
              </a:rPr>
              <a:t>Course</a:t>
            </a:r>
            <a:endParaRPr/>
          </a:p>
        </p:txBody>
      </p:sp>
      <p:sp>
        <p:nvSpPr>
          <p:cNvPr id="5" name="Текст 1"/>
          <p:cNvSpPr txBox="1"/>
          <p:nvPr userDrawn="1"/>
        </p:nvSpPr>
        <p:spPr bwMode="auto">
          <a:xfrm>
            <a:off x="11032772" y="5671530"/>
            <a:ext cx="1040235" cy="410897"/>
          </a:xfrm>
          <a:prstGeom prst="rect">
            <a:avLst/>
          </a:prstGeom>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r">
              <a:defRPr/>
            </a:pPr>
            <a:fld id="{6395320F-BA3B-42CB-9DF4-77B0337CE910}" type="slidenum">
              <a:rPr lang="ru-RU" sz="1600">
                <a:solidFill>
                  <a:schemeClr val="bg1">
                    <a:lumMod val="50000"/>
                  </a:schemeClr>
                </a:solidFill>
                <a:latin typeface="+mn-lt"/>
                <a:cs typeface="Times New Roman"/>
              </a:rPr>
              <a:t/>
            </a:fld>
            <a:endParaRPr lang="ru-RU" sz="1600">
              <a:solidFill>
                <a:schemeClr val="bg1">
                  <a:lumMod val="50000"/>
                </a:schemeClr>
              </a:solidFill>
              <a:latin typeface="+mn-lt"/>
              <a:cs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3">
    <p:bg>
      <p:bgPr shadeToTitle="0">
        <a:blipFill>
          <a:blip r:embed="rId2">
            <a:lum/>
          </a:blip>
          <a:srcRect l="-36708" t="0" r="0" b="0"/>
          <a:stretch/>
        </a:blipFill>
      </p:bgPr>
    </p:bg>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373840" y="295440"/>
            <a:ext cx="10515600" cy="5492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Наши проекты</a:t>
            </a:r>
            <a:endParaRPr sz="3200" b="1">
              <a:solidFill>
                <a:schemeClr val="tx1">
                  <a:lumMod val="95000"/>
                  <a:lumOff val="5000"/>
                </a:schemeClr>
              </a:solidFill>
              <a:latin typeface="Verdana"/>
              <a:ea typeface="Verdana"/>
              <a:cs typeface="Verdana"/>
            </a:endParaRPr>
          </a:p>
        </p:txBody>
      </p:sp>
      <p:sp>
        <p:nvSpPr>
          <p:cNvPr id="11" name="Text Placeholder 10"/>
          <p:cNvSpPr>
            <a:spLocks noGrp="1"/>
          </p:cNvSpPr>
          <p:nvPr>
            <p:ph type="body" sz="quarter" idx="10" hasCustomPrompt="1"/>
          </p:nvPr>
        </p:nvSpPr>
        <p:spPr bwMode="auto">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defRPr/>
            </a:pPr>
            <a:r>
              <a:rPr lang="ru-RU"/>
              <a:t>Самозанятые</a:t>
            </a:r>
            <a:endParaRPr/>
          </a:p>
        </p:txBody>
      </p:sp>
      <p:sp>
        <p:nvSpPr>
          <p:cNvPr id="17" name="Text Placeholder 16"/>
          <p:cNvSpPr>
            <a:spLocks noGrp="1"/>
          </p:cNvSpPr>
          <p:nvPr>
            <p:ph type="body" sz="quarter" idx="11" hasCustomPrompt="1"/>
          </p:nvPr>
        </p:nvSpPr>
        <p:spPr bwMode="auto">
          <a:xfrm>
            <a:off x="373840" y="2682346"/>
            <a:ext cx="6850744" cy="1617806"/>
          </a:xfrm>
          <a:prstGeom prst="rect">
            <a:avLst/>
          </a:prstGeom>
        </p:spPr>
        <p:txBody>
          <a:bodyPr/>
          <a:lstStyle>
            <a:lvl1pPr>
              <a:defRPr sz="1500"/>
            </a:lvl1pPr>
          </a:lstStyle>
          <a:p>
            <a:pPr>
              <a:lnSpc>
                <a:spcPct val="120000"/>
              </a:lnSpc>
              <a:buClr>
                <a:srgbClr val="E5007D"/>
              </a:buClr>
              <a:buSzPct val="113000"/>
              <a:defRPr/>
            </a:pPr>
            <a:r>
              <a:rPr lang="ru-RU"/>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a:t>спецрежиме</a:t>
            </a:r>
            <a:r>
              <a:rPr lang="ru-RU"/>
              <a:t>, который еще называют налогом </a:t>
            </a:r>
            <a:r>
              <a:rPr lang="en-US"/>
              <a:t> </a:t>
            </a:r>
            <a:r>
              <a:rPr lang="ru-RU"/>
              <a:t>для самозанятых.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оголовок и список">
    <p:bg>
      <p:bgPr shadeToTitle="0">
        <a:blipFill>
          <a:blip r:embed="rId2">
            <a:lum/>
          </a:blip>
          <a:srcRect l="-41176" t="0" r="0" b="0"/>
          <a:stretch/>
        </a:blip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11" name="Text Placeholder 5"/>
          <p:cNvSpPr>
            <a:spLocks noGrp="1"/>
          </p:cNvSpPr>
          <p:nvPr>
            <p:ph type="body" sz="quarter" idx="11" hasCustomPrompt="1"/>
          </p:nvPr>
        </p:nvSpPr>
        <p:spPr bwMode="auto">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a:buChar char="•"/>
              <a:defRPr sz="1500"/>
            </a:lvl1pPr>
          </a:lstStyle>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3" name="Chart Placeholder 2"/>
          <p:cNvSpPr>
            <a:spLocks noGrp="1"/>
          </p:cNvSpPr>
          <p:nvPr>
            <p:ph type="chart" sz="quarter" idx="11"/>
          </p:nvPr>
        </p:nvSpPr>
        <p:spPr bwMode="auto">
          <a:xfrm>
            <a:off x="4159624" y="1968535"/>
            <a:ext cx="4002750" cy="4252972"/>
          </a:xfrm>
          <a:prstGeom prst="rect">
            <a:avLst/>
          </a:prstGeom>
        </p:spPr>
        <p:txBody>
          <a:bodyPr/>
          <a:lstStyle/>
          <a:p>
            <a:pPr>
              <a:defRPr/>
            </a:pPr>
            <a:r>
              <a:rPr lang="ru-RU"/>
              <a:t>Вставка диаграммы</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2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4" name="SmartArt Placeholder 3"/>
          <p:cNvSpPr>
            <a:spLocks noGrp="1"/>
          </p:cNvSpPr>
          <p:nvPr>
            <p:ph type="dgm" sz="quarter" idx="11"/>
          </p:nvPr>
        </p:nvSpPr>
        <p:spPr bwMode="auto">
          <a:xfrm>
            <a:off x="381000" y="1689100"/>
            <a:ext cx="6557790" cy="4902200"/>
          </a:xfrm>
          <a:prstGeom prst="rect">
            <a:avLst/>
          </a:prstGeom>
        </p:spPr>
        <p:txBody>
          <a:bodyPr/>
          <a:lstStyle/>
          <a:p>
            <a:pPr>
              <a:defRPr/>
            </a:pPr>
            <a:r>
              <a:rPr lang="ru-RU"/>
              <a:t>Вставка рисунка SmartArt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1">
    <p:bg>
      <p:bgPr shadeToTitle="0">
        <a:blipFill>
          <a:blip r:embed="rId2">
            <a:lum/>
          </a:blip>
          <a:srcRect l="-37888" t="0" r="0" b="0"/>
          <a:stretch/>
        </a:blipFill>
      </p:bgPr>
    </p:bg>
    <p:spTree>
      <p:nvGrpSpPr>
        <p:cNvPr id="1" name=""/>
        <p:cNvGrpSpPr/>
        <p:nvPr/>
      </p:nvGrpSpPr>
      <p:grpSpPr bwMode="auto">
        <a:xfrm>
          <a:off x="0" y="0"/>
          <a:ext cx="0" cy="0"/>
          <a:chOff x="0" y="0"/>
          <a:chExt cx="0" cy="0"/>
        </a:xfrm>
      </p:grpSpPr>
      <p:sp>
        <p:nvSpPr>
          <p:cNvPr id="13" name="Picture Placeholder 12"/>
          <p:cNvSpPr>
            <a:spLocks noGrp="1"/>
          </p:cNvSpPr>
          <p:nvPr>
            <p:ph type="pic" sz="quarter" idx="11"/>
          </p:nvPr>
        </p:nvSpPr>
        <p:spPr bwMode="auto">
          <a:xfrm>
            <a:off x="373840"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7" name="Picture Placeholder 12"/>
          <p:cNvSpPr>
            <a:spLocks noGrp="1"/>
          </p:cNvSpPr>
          <p:nvPr>
            <p:ph type="pic" sz="quarter" idx="12"/>
          </p:nvPr>
        </p:nvSpPr>
        <p:spPr bwMode="auto">
          <a:xfrm>
            <a:off x="1986669"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9" name="Picture Placeholder 12"/>
          <p:cNvSpPr>
            <a:spLocks noGrp="1"/>
          </p:cNvSpPr>
          <p:nvPr>
            <p:ph type="pic" sz="quarter" idx="13"/>
          </p:nvPr>
        </p:nvSpPr>
        <p:spPr bwMode="auto">
          <a:xfrm>
            <a:off x="3601001" y="5240099"/>
            <a:ext cx="1154113" cy="1141170"/>
          </a:xfrm>
          <a:prstGeom prst="rect">
            <a:avLst/>
          </a:prstGeom>
        </p:spPr>
        <p:txBody>
          <a:bodyPr/>
          <a:lstStyle>
            <a:lvl1pPr>
              <a:defRPr sz="1400"/>
            </a:lvl1pPr>
          </a:lstStyle>
          <a:p>
            <a:pPr>
              <a:defRPr/>
            </a:pPr>
            <a:r>
              <a:rPr lang="ru-RU"/>
              <a:t>Вставка рисунка</a:t>
            </a:r>
            <a:endParaRPr/>
          </a:p>
        </p:txBody>
      </p:sp>
      <p:sp>
        <p:nvSpPr>
          <p:cNvPr id="20" name="Picture Placeholder 12"/>
          <p:cNvSpPr>
            <a:spLocks noGrp="1"/>
          </p:cNvSpPr>
          <p:nvPr>
            <p:ph type="pic" sz="quarter" idx="14"/>
          </p:nvPr>
        </p:nvSpPr>
        <p:spPr bwMode="auto">
          <a:xfrm>
            <a:off x="5201993" y="5240099"/>
            <a:ext cx="1154113" cy="1141170"/>
          </a:xfrm>
          <a:prstGeom prst="rect">
            <a:avLst/>
          </a:prstGeom>
        </p:spPr>
        <p:txBody>
          <a:bodyPr/>
          <a:lstStyle>
            <a:lvl1pPr>
              <a:defRPr sz="1400"/>
            </a:lvl1pPr>
          </a:lstStyle>
          <a:p>
            <a:pPr>
              <a:defRPr/>
            </a:pPr>
            <a:r>
              <a:rPr lang="ru-RU"/>
              <a:t>Вставка рисунка</a:t>
            </a:r>
            <a:endParaRPr/>
          </a:p>
        </p:txBody>
      </p:sp>
      <p:sp>
        <p:nvSpPr>
          <p:cNvPr id="21" name="Picture Placeholder 12"/>
          <p:cNvSpPr>
            <a:spLocks noGrp="1"/>
          </p:cNvSpPr>
          <p:nvPr>
            <p:ph type="pic" sz="quarter" idx="15"/>
          </p:nvPr>
        </p:nvSpPr>
        <p:spPr bwMode="auto">
          <a:xfrm>
            <a:off x="6802985" y="5240099"/>
            <a:ext cx="1154113" cy="1141170"/>
          </a:xfrm>
          <a:prstGeom prst="rect">
            <a:avLst/>
          </a:prstGeom>
        </p:spPr>
        <p:txBody>
          <a:bodyPr/>
          <a:lstStyle>
            <a:lvl1pPr>
              <a:defRPr sz="1400"/>
            </a:lvl1pPr>
          </a:lstStyle>
          <a:p>
            <a:pPr>
              <a:defRPr/>
            </a:pPr>
            <a:r>
              <a:rPr lang="ru-RU"/>
              <a:t>Вставка рисунка</a:t>
            </a:r>
            <a:endParaRPr/>
          </a:p>
        </p:txBody>
      </p:sp>
      <p:sp>
        <p:nvSpPr>
          <p:cNvPr id="3" name="Title 2"/>
          <p:cNvSpPr>
            <a:spLocks noGrp="1"/>
          </p:cNvSpPr>
          <p:nvPr>
            <p:ph type="title" hasCustomPrompt="1"/>
          </p:nvPr>
        </p:nvSpPr>
        <p:spPr bwMode="auto">
          <a:xfrm>
            <a:off x="373840" y="277691"/>
            <a:ext cx="10515600" cy="549275"/>
          </a:xfrm>
          <a:prstGeom prst="rect">
            <a:avLst/>
          </a:prstGeom>
        </p:spPr>
        <p:txBody>
          <a:bodyPr/>
          <a:lstStyle/>
          <a:p>
            <a:pPr>
              <a:spcBef>
                <a:spcPts val="500"/>
              </a:spcBef>
              <a:spcAft>
                <a:spcPts val="500"/>
              </a:spcAft>
              <a:defRPr/>
            </a:pPr>
            <a:r>
              <a:rPr lang="en-US" sz="3200" b="1">
                <a:solidFill>
                  <a:schemeClr val="tx1">
                    <a:lumMod val="95000"/>
                    <a:lumOff val="5000"/>
                  </a:schemeClr>
                </a:solidFill>
                <a:latin typeface="Verdana"/>
                <a:ea typeface="Verdana"/>
                <a:cs typeface="Verdana"/>
              </a:rPr>
              <a:t>C</a:t>
            </a:r>
            <a:r>
              <a:rPr lang="ru-RU" sz="3200" b="1">
                <a:solidFill>
                  <a:schemeClr val="tx1">
                    <a:lumMod val="95000"/>
                    <a:lumOff val="5000"/>
                  </a:schemeClr>
                </a:solidFill>
                <a:latin typeface="Verdana"/>
                <a:ea typeface="Verdana"/>
                <a:cs typeface="Verdana"/>
              </a:rPr>
              <a:t>амозанятые</a:t>
            </a:r>
            <a:endParaRPr sz="3200" b="1">
              <a:solidFill>
                <a:schemeClr val="tx1">
                  <a:lumMod val="95000"/>
                  <a:lumOff val="5000"/>
                </a:schemeClr>
              </a:solidFill>
              <a:latin typeface="Verdana"/>
              <a:ea typeface="Verdana"/>
              <a:cs typeface="Verdana"/>
            </a:endParaRPr>
          </a:p>
        </p:txBody>
      </p:sp>
      <p:sp>
        <p:nvSpPr>
          <p:cNvPr id="7" name="Text Placeholder 6"/>
          <p:cNvSpPr>
            <a:spLocks noGrp="1"/>
          </p:cNvSpPr>
          <p:nvPr>
            <p:ph type="body" sz="quarter" idx="10" hasCustomPrompt="1"/>
          </p:nvPr>
        </p:nvSpPr>
        <p:spPr bwMode="auto">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a:buChar char="•"/>
              <a:defRPr b="1"/>
            </a:lvl1pPr>
          </a:lstStyle>
          <a:p>
            <a:pPr lvl="0">
              <a:defRPr/>
            </a:pPr>
            <a:r>
              <a:rPr lang="ru-RU"/>
              <a:t>Совместная работа со смежными командами</a:t>
            </a:r>
            <a:endParaRPr/>
          </a:p>
          <a:p>
            <a:pPr lvl="0">
              <a:defRPr/>
            </a:pPr>
            <a:endParaRPr lang="ru-RU"/>
          </a:p>
          <a:p>
            <a:pPr lvl="0">
              <a:defRPr/>
            </a:pPr>
            <a:r>
              <a:rPr lang="ru-RU"/>
              <a:t>Angular</a:t>
            </a:r>
            <a:r>
              <a:rPr lang="ru-RU"/>
              <a:t> под капотом</a:t>
            </a:r>
            <a:endParaRPr/>
          </a:p>
          <a:p>
            <a:pPr lvl="0">
              <a:defRPr/>
            </a:pPr>
            <a:endParaRPr lang="ru-RU"/>
          </a:p>
          <a:p>
            <a:pPr lvl="0">
              <a:defRPr/>
            </a:pPr>
            <a:r>
              <a:rPr lang="ru-RU"/>
              <a:t>Typescript</a:t>
            </a:r>
            <a:r>
              <a:rPr lang="ru-RU"/>
              <a:t> — строгость и организованность кода</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2">
    <p:bg>
      <p:bgPr shadeToTitle="0">
        <a:blipFill>
          <a:blip r:embed="rId2">
            <a:lum/>
          </a:blip>
          <a:srcRect l="0" t="-39759" r="-28057" b="0"/>
          <a:stretch/>
        </a:blipFill>
      </p:bgPr>
    </p:bg>
    <p:spTree>
      <p:nvGrpSpPr>
        <p:cNvPr id="1" name=""/>
        <p:cNvGrpSpPr/>
        <p:nvPr/>
      </p:nvGrpSpPr>
      <p:grpSpPr bwMode="auto">
        <a:xfrm>
          <a:off x="0" y="0"/>
          <a:ext cx="0" cy="0"/>
          <a:chOff x="0" y="0"/>
          <a:chExt cx="0" cy="0"/>
        </a:xfrm>
      </p:grpSpPr>
      <p:sp>
        <p:nvSpPr>
          <p:cNvPr id="17" name="Text Placeholder 8"/>
          <p:cNvSpPr>
            <a:spLocks noGrp="1"/>
          </p:cNvSpPr>
          <p:nvPr>
            <p:ph type="body" sz="quarter" idx="13" hasCustomPrompt="1"/>
          </p:nvPr>
        </p:nvSpPr>
        <p:spPr bwMode="auto">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www.flexify.io</a:t>
            </a:r>
            <a:endParaRPr lang="ru-RU"/>
          </a:p>
        </p:txBody>
      </p:sp>
      <p:sp>
        <p:nvSpPr>
          <p:cNvPr id="9" name="Text Placeholder 8"/>
          <p:cNvSpPr>
            <a:spLocks noGrp="1"/>
          </p:cNvSpPr>
          <p:nvPr>
            <p:ph type="body" sz="quarter" idx="12" hasCustomPrompt="1"/>
          </p:nvPr>
        </p:nvSpPr>
        <p:spPr bwMode="auto">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Виртуализация облачных</a:t>
            </a:r>
            <a:endParaRPr/>
          </a:p>
          <a:p>
            <a:pPr lvl="0">
              <a:defRPr/>
            </a:pPr>
            <a:r>
              <a:rPr lang="ru-RU"/>
              <a:t>хранилищ.</a:t>
            </a:r>
            <a:endParaRPr/>
          </a:p>
        </p:txBody>
      </p:sp>
      <p:sp>
        <p:nvSpPr>
          <p:cNvPr id="5" name="Picture Placeholder 4"/>
          <p:cNvSpPr>
            <a:spLocks noGrp="1"/>
          </p:cNvSpPr>
          <p:nvPr>
            <p:ph type="pic" sz="quarter" idx="10"/>
          </p:nvPr>
        </p:nvSpPr>
        <p:spPr bwMode="auto">
          <a:xfrm>
            <a:off x="1723401" y="1843845"/>
            <a:ext cx="2757981" cy="947575"/>
          </a:xfrm>
          <a:prstGeom prst="rect">
            <a:avLst/>
          </a:prstGeom>
        </p:spPr>
        <p:txBody>
          <a:bodyPr/>
          <a:lstStyle/>
          <a:p>
            <a:pPr>
              <a:defRPr/>
            </a:pPr>
            <a:r>
              <a:rPr lang="ru-RU"/>
              <a:t>Вставка рисунка</a:t>
            </a:r>
            <a:endParaRPr lang="ru-RU"/>
          </a:p>
        </p:txBody>
      </p:sp>
      <p:sp>
        <p:nvSpPr>
          <p:cNvPr id="13" name="Picture Placeholder 4"/>
          <p:cNvSpPr>
            <a:spLocks noGrp="1"/>
          </p:cNvSpPr>
          <p:nvPr>
            <p:ph type="pic" sz="quarter" idx="11"/>
          </p:nvPr>
        </p:nvSpPr>
        <p:spPr bwMode="auto">
          <a:xfrm>
            <a:off x="5631640" y="1843845"/>
            <a:ext cx="5107477" cy="947575"/>
          </a:xfrm>
          <a:prstGeom prst="rect">
            <a:avLst/>
          </a:prstGeom>
        </p:spPr>
        <p:txBody>
          <a:bodyPr/>
          <a:lstStyle/>
          <a:p>
            <a:pPr>
              <a:defRPr/>
            </a:pPr>
            <a:r>
              <a:rPr lang="ru-RU"/>
              <a:t>Вставка рисунка</a:t>
            </a:r>
            <a:endParaRPr/>
          </a:p>
        </p:txBody>
      </p:sp>
      <p:sp>
        <p:nvSpPr>
          <p:cNvPr id="2" name="Title 1"/>
          <p:cNvSpPr>
            <a:spLocks noGrp="1"/>
          </p:cNvSpPr>
          <p:nvPr>
            <p:ph type="title" hasCustomPrompt="1"/>
          </p:nvPr>
        </p:nvSpPr>
        <p:spPr bwMode="auto">
          <a:xfrm>
            <a:off x="373840" y="277691"/>
            <a:ext cx="10515600" cy="549275"/>
          </a:xfrm>
          <a:prstGeom prst="rect">
            <a:avLst/>
          </a:prstGeom>
        </p:spPr>
        <p:txBody>
          <a:bodyPr/>
          <a:lstStyle/>
          <a:p>
            <a:pPr>
              <a:defRPr/>
            </a:pPr>
            <a:r>
              <a:rPr lang="ru-RU"/>
              <a:t>Собственные разработки</a:t>
            </a:r>
            <a:endParaRPr/>
          </a:p>
        </p:txBody>
      </p:sp>
      <p:sp>
        <p:nvSpPr>
          <p:cNvPr id="19" name="Text Placeholder 8"/>
          <p:cNvSpPr>
            <a:spLocks noGrp="1"/>
          </p:cNvSpPr>
          <p:nvPr>
            <p:ph type="body" sz="quarter" idx="14" hasCustomPrompt="1"/>
          </p:nvPr>
        </p:nvSpPr>
        <p:spPr bwMode="auto">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www.netmechanica.com</a:t>
            </a:r>
            <a:endParaRPr lang="ru-RU"/>
          </a:p>
        </p:txBody>
      </p:sp>
      <p:sp>
        <p:nvSpPr>
          <p:cNvPr id="20" name="Text Placeholder 8"/>
          <p:cNvSpPr>
            <a:spLocks noGrp="1"/>
          </p:cNvSpPr>
          <p:nvPr>
            <p:ph type="body" sz="quarter" idx="15" hasCustomPrompt="1"/>
          </p:nvPr>
        </p:nvSpPr>
        <p:spPr bwMode="auto">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Продуктовая линейка средств </a:t>
            </a:r>
            <a:endParaRPr/>
          </a:p>
          <a:p>
            <a:pPr lvl="0">
              <a:defRPr/>
            </a:pPr>
            <a:r>
              <a:rPr lang="ru-RU"/>
              <a:t>мониторинга и сетевого управления.</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аблица">
    <p:bg>
      <p:bgPr shadeToTitle="0">
        <a:blipFill>
          <a:blip r:embed="rId2">
            <a:lum/>
          </a:blip>
          <a:srcRect l="0" t="-14529" r="-35897" b="0"/>
          <a:stretch/>
        </a:blipFill>
      </p:bgPr>
    </p:bg>
    <p:spTree>
      <p:nvGrpSpPr>
        <p:cNvPr id="1" name=""/>
        <p:cNvGrpSpPr/>
        <p:nvPr/>
      </p:nvGrpSpPr>
      <p:grpSpPr bwMode="auto">
        <a:xfrm>
          <a:off x="0" y="0"/>
          <a:ext cx="0" cy="0"/>
          <a:chOff x="0" y="0"/>
          <a:chExt cx="0" cy="0"/>
        </a:xfrm>
      </p:grpSpPr>
      <p:sp>
        <p:nvSpPr>
          <p:cNvPr id="3" name="Title 2"/>
          <p:cNvSpPr>
            <a:spLocks noGrp="1"/>
          </p:cNvSpPr>
          <p:nvPr>
            <p:ph type="title" hasCustomPrompt="1"/>
          </p:nvPr>
        </p:nvSpPr>
        <p:spPr bwMode="auto">
          <a:xfrm>
            <a:off x="373840" y="277690"/>
            <a:ext cx="10515600" cy="5847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Референции</a:t>
            </a:r>
            <a:endParaRPr sz="3200" b="1">
              <a:solidFill>
                <a:schemeClr val="tx1">
                  <a:lumMod val="95000"/>
                  <a:lumOff val="5000"/>
                </a:schemeClr>
              </a:solidFill>
              <a:latin typeface="Verdana"/>
              <a:ea typeface="Verdana"/>
              <a:cs typeface="Verdana"/>
            </a:endParaRPr>
          </a:p>
        </p:txBody>
      </p:sp>
      <p:sp>
        <p:nvSpPr>
          <p:cNvPr id="9" name="Table Placeholder 8"/>
          <p:cNvSpPr>
            <a:spLocks noGrp="1"/>
          </p:cNvSpPr>
          <p:nvPr>
            <p:ph type="tbl" sz="quarter" idx="10"/>
          </p:nvPr>
        </p:nvSpPr>
        <p:spPr bwMode="auto">
          <a:xfrm>
            <a:off x="786984" y="1204167"/>
            <a:ext cx="10725462" cy="5059719"/>
          </a:xfrm>
          <a:prstGeom prst="rect">
            <a:avLst/>
          </a:prstGeom>
        </p:spPr>
        <p:txBody>
          <a:bodyPr/>
          <a:lstStyle/>
          <a:p>
            <a:pPr>
              <a:defRPr/>
            </a:pPr>
            <a:r>
              <a:rPr lang="ru-RU"/>
              <a:t>Вставка таблицы</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Факты">
    <p:bg>
      <p:bgPr shadeToTitle="0">
        <a:solidFill>
          <a:schemeClr val="bg1"/>
        </a:solidFill>
      </p:bgPr>
    </p:bg>
    <p:spTree>
      <p:nvGrpSpPr>
        <p:cNvPr id="1" name=""/>
        <p:cNvGrpSpPr/>
        <p:nvPr/>
      </p:nvGrpSpPr>
      <p:grpSpPr bwMode="auto">
        <a:xfrm>
          <a:off x="0" y="0"/>
          <a:ext cx="0" cy="0"/>
          <a:chOff x="0" y="0"/>
          <a:chExt cx="0" cy="0"/>
        </a:xfrm>
      </p:grpSpPr>
      <p:sp>
        <p:nvSpPr>
          <p:cNvPr id="7" name="Oval 6"/>
          <p:cNvSpPr/>
          <p:nvPr/>
        </p:nvSpPr>
        <p:spPr bwMode="auto">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 name="Text Placeholder 10"/>
          <p:cNvSpPr>
            <a:spLocks noGrp="1"/>
          </p:cNvSpPr>
          <p:nvPr>
            <p:ph type="body" sz="quarter" idx="10" hasCustomPrompt="1"/>
          </p:nvPr>
        </p:nvSpPr>
        <p:spPr bwMode="auto">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Разработка</a:t>
            </a:r>
            <a:endParaRPr/>
          </a:p>
          <a:p>
            <a:pPr lvl="0">
              <a:defRPr/>
            </a:pPr>
            <a:r>
              <a:rPr lang="ru-RU"/>
              <a:t>и интеграция ПО</a:t>
            </a:r>
            <a:endParaRPr lang="en-US"/>
          </a:p>
        </p:txBody>
      </p:sp>
      <p:sp>
        <p:nvSpPr>
          <p:cNvPr id="5" name="Title 4"/>
          <p:cNvSpPr>
            <a:spLocks noGrp="1"/>
          </p:cNvSpPr>
          <p:nvPr>
            <p:ph type="title" hasCustomPrompt="1"/>
          </p:nvPr>
        </p:nvSpPr>
        <p:spPr bwMode="auto">
          <a:xfrm>
            <a:off x="373840" y="277692"/>
            <a:ext cx="10515600" cy="539210"/>
          </a:xfrm>
          <a:prstGeom prst="rect">
            <a:avLst/>
          </a:prstGeom>
        </p:spPr>
        <p:txBody>
          <a:bodyPr/>
          <a:lstStyle>
            <a:lvl1pPr>
              <a:lnSpc>
                <a:spcPct val="100000"/>
              </a:lnSpc>
              <a:spcBef>
                <a:spcPts val="500"/>
              </a:spcBef>
              <a:spcAft>
                <a:spcPts val="500"/>
              </a:spcAft>
              <a:defRPr/>
            </a:lvl1pPr>
          </a:lstStyle>
          <a:p>
            <a:pPr>
              <a:defRPr/>
            </a:pPr>
            <a:r>
              <a:rPr lang="ru-RU"/>
              <a:t>Факты о компании</a:t>
            </a:r>
            <a:endParaRPr/>
          </a:p>
        </p:txBody>
      </p:sp>
      <p:sp>
        <p:nvSpPr>
          <p:cNvPr id="23" name="Oval 22"/>
          <p:cNvSpPr/>
          <p:nvPr/>
        </p:nvSpPr>
        <p:spPr bwMode="auto">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5" name="Text Placeholder 10"/>
          <p:cNvSpPr>
            <a:spLocks noGrp="1"/>
          </p:cNvSpPr>
          <p:nvPr>
            <p:ph type="body" sz="quarter" idx="11" hasCustomPrompt="1"/>
          </p:nvPr>
        </p:nvSpPr>
        <p:spPr bwMode="auto">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Иностранные</a:t>
            </a:r>
            <a:endParaRPr/>
          </a:p>
          <a:p>
            <a:pPr lvl="0">
              <a:defRPr/>
            </a:pPr>
            <a:r>
              <a:rPr lang="ru-RU"/>
              <a:t>и российские</a:t>
            </a:r>
            <a:endParaRPr/>
          </a:p>
          <a:p>
            <a:pPr lvl="0">
              <a:defRPr/>
            </a:pPr>
            <a:r>
              <a:rPr lang="ru-RU"/>
              <a:t>клиенты</a:t>
            </a:r>
            <a:endParaRPr lang="en-US"/>
          </a:p>
        </p:txBody>
      </p:sp>
      <p:sp>
        <p:nvSpPr>
          <p:cNvPr id="33" name="Oval 32"/>
          <p:cNvSpPr/>
          <p:nvPr/>
        </p:nvSpPr>
        <p:spPr bwMode="auto">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4" name="Text Placeholder 10"/>
          <p:cNvSpPr>
            <a:spLocks noGrp="1"/>
          </p:cNvSpPr>
          <p:nvPr>
            <p:ph type="body" sz="quarter" idx="13" hasCustomPrompt="1"/>
          </p:nvPr>
        </p:nvSpPr>
        <p:spPr bwMode="auto">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Более 100</a:t>
            </a:r>
            <a:endParaRPr/>
          </a:p>
          <a:p>
            <a:pPr lvl="0">
              <a:defRPr/>
            </a:pPr>
            <a:r>
              <a:rPr lang="ru-RU"/>
              <a:t>сотрудников</a:t>
            </a:r>
            <a:endParaRPr lang="en-US"/>
          </a:p>
        </p:txBody>
      </p:sp>
      <p:sp>
        <p:nvSpPr>
          <p:cNvPr id="37" name="Oval 36"/>
          <p:cNvSpPr/>
          <p:nvPr/>
        </p:nvSpPr>
        <p:spPr bwMode="auto">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8" name="Text Placeholder 10"/>
          <p:cNvSpPr>
            <a:spLocks noGrp="1"/>
          </p:cNvSpPr>
          <p:nvPr>
            <p:ph type="body" sz="quarter" idx="14" hasCustomPrompt="1"/>
          </p:nvPr>
        </p:nvSpPr>
        <p:spPr bwMode="auto">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Работаем с 2011 года</a:t>
            </a:r>
            <a:endParaRPr lang="en-US"/>
          </a:p>
        </p:txBody>
      </p:sp>
      <p:sp>
        <p:nvSpPr>
          <p:cNvPr id="39" name="Oval 38"/>
          <p:cNvSpPr/>
          <p:nvPr/>
        </p:nvSpPr>
        <p:spPr bwMode="auto">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0" name="Text Placeholder 10"/>
          <p:cNvSpPr>
            <a:spLocks noGrp="1"/>
          </p:cNvSpPr>
          <p:nvPr>
            <p:ph type="body" sz="quarter" idx="15" hasCustomPrompt="1"/>
          </p:nvPr>
        </p:nvSpPr>
        <p:spPr bwMode="auto">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Принцип </a:t>
            </a:r>
            <a:endParaRPr/>
          </a:p>
          <a:p>
            <a:pPr lvl="0">
              <a:defRPr/>
            </a:pPr>
            <a:r>
              <a:rPr lang="en-US"/>
              <a:t>OTOBOS</a:t>
            </a:r>
            <a:endParaRPr/>
          </a:p>
        </p:txBody>
      </p:sp>
      <p:sp>
        <p:nvSpPr>
          <p:cNvPr id="16" name="Oval 15"/>
          <p:cNvSpPr/>
          <p:nvPr/>
        </p:nvSpPr>
        <p:spPr bwMode="auto">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chemeClr val="bg1"/>
              </a:solidFill>
            </a:endParaRPr>
          </a:p>
        </p:txBody>
      </p:sp>
      <p:sp>
        <p:nvSpPr>
          <p:cNvPr id="36" name="Text Placeholder 11"/>
          <p:cNvSpPr>
            <a:spLocks noGrp="1"/>
          </p:cNvSpPr>
          <p:nvPr>
            <p:ph type="body" sz="quarter" idx="17" hasCustomPrompt="1"/>
          </p:nvPr>
        </p:nvSpPr>
        <p:spPr bwMode="auto">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Офисы </a:t>
            </a:r>
            <a:endParaRPr/>
          </a:p>
          <a:p>
            <a:pPr lvl="0">
              <a:defRPr/>
            </a:pPr>
            <a:r>
              <a:rPr lang="ru-RU"/>
              <a:t>в Москве</a:t>
            </a:r>
            <a:endParaRPr/>
          </a:p>
          <a:p>
            <a:pPr lvl="0">
              <a:defRPr/>
            </a:pPr>
            <a:r>
              <a:rPr lang="ru-RU"/>
              <a:t>и Нижнем</a:t>
            </a:r>
            <a:endParaRPr/>
          </a:p>
          <a:p>
            <a:pPr lvl="0">
              <a:defRPr/>
            </a:pPr>
            <a:r>
              <a:rPr lang="ru-RU"/>
              <a:t> Новгороде</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1">
    <p:bg>
      <p:bgPr shadeToTitle="0">
        <a:blipFill>
          <a:blip r:embed="rId2">
            <a:lum/>
          </a:blip>
          <a:srcRect l="0" t="0" r="-27007" b="-37888"/>
          <a:stretch/>
        </a:blipFill>
      </p:bgPr>
    </p:bg>
    <p:spTree>
      <p:nvGrpSpPr>
        <p:cNvPr id="1" name=""/>
        <p:cNvGrpSpPr/>
        <p:nvPr/>
      </p:nvGrpSpPr>
      <p:grpSpPr bwMode="auto">
        <a:xfrm>
          <a:off x="0" y="0"/>
          <a:ext cx="0" cy="0"/>
          <a:chOff x="0" y="0"/>
          <a:chExt cx="0" cy="0"/>
        </a:xfrm>
      </p:grpSpPr>
      <p:sp>
        <p:nvSpPr>
          <p:cNvPr id="39" name="Text Placeholder 5"/>
          <p:cNvSpPr>
            <a:spLocks noGrp="1"/>
          </p:cNvSpPr>
          <p:nvPr>
            <p:ph type="body" sz="quarter" idx="18" hasCustomPrompt="1"/>
          </p:nvPr>
        </p:nvSpPr>
        <p:spPr bwMode="auto">
          <a:xfrm>
            <a:off x="8395500" y="4904450"/>
            <a:ext cx="2676360"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проектирование и разработку систем управления OSS/NMS промышленного класса</a:t>
            </a:r>
            <a:endParaRPr/>
          </a:p>
          <a:p>
            <a:pPr lvl="0">
              <a:defRPr/>
            </a:pPr>
            <a:r>
              <a:rPr lang="ru-RU"/>
              <a:t>и </a:t>
            </a:r>
            <a:r>
              <a:rPr lang="ru-RU"/>
              <a:t>биллинговых</a:t>
            </a:r>
            <a:r>
              <a:rPr lang="ru-RU"/>
              <a:t> платформ.</a:t>
            </a:r>
            <a:endParaRPr/>
          </a:p>
        </p:txBody>
      </p:sp>
      <p:sp>
        <p:nvSpPr>
          <p:cNvPr id="40" name="Text Placeholder 5"/>
          <p:cNvSpPr>
            <a:spLocks noGrp="1"/>
          </p:cNvSpPr>
          <p:nvPr>
            <p:ph type="body" sz="quarter" idx="19" hasCustomPrompt="1"/>
          </p:nvPr>
        </p:nvSpPr>
        <p:spPr bwMode="auto">
          <a:xfrm>
            <a:off x="8395500"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Технический</a:t>
            </a:r>
            <a:endParaRPr/>
          </a:p>
          <a:p>
            <a:pPr lvl="0">
              <a:defRPr/>
            </a:pPr>
            <a:r>
              <a:rPr lang="ru-RU"/>
              <a:t>директор</a:t>
            </a:r>
            <a:endParaRPr/>
          </a:p>
        </p:txBody>
      </p:sp>
      <p:sp>
        <p:nvSpPr>
          <p:cNvPr id="41" name="Picture Placeholder 3"/>
          <p:cNvSpPr>
            <a:spLocks noGrp="1"/>
          </p:cNvSpPr>
          <p:nvPr>
            <p:ph type="pic" sz="quarter" idx="20"/>
          </p:nvPr>
        </p:nvSpPr>
        <p:spPr bwMode="auto">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42" name="Text Placeholder 5"/>
          <p:cNvSpPr>
            <a:spLocks noGrp="1"/>
          </p:cNvSpPr>
          <p:nvPr>
            <p:ph type="body" sz="quarter" idx="21" hasCustomPrompt="1"/>
          </p:nvPr>
        </p:nvSpPr>
        <p:spPr bwMode="auto">
          <a:xfrm>
            <a:off x="8395500"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Андрей</a:t>
            </a:r>
            <a:endParaRPr/>
          </a:p>
          <a:p>
            <a:pPr lvl="0">
              <a:defRPr/>
            </a:pPr>
            <a:r>
              <a:rPr lang="ru-RU"/>
              <a:t>Комягин</a:t>
            </a:r>
            <a:endParaRPr/>
          </a:p>
        </p:txBody>
      </p:sp>
      <p:sp>
        <p:nvSpPr>
          <p:cNvPr id="26" name="Text Placeholder 5"/>
          <p:cNvSpPr>
            <a:spLocks noGrp="1"/>
          </p:cNvSpPr>
          <p:nvPr>
            <p:ph type="body" sz="quarter" idx="14" hasCustomPrompt="1"/>
          </p:nvPr>
        </p:nvSpPr>
        <p:spPr bwMode="auto">
          <a:xfrm>
            <a:off x="5238454" y="4904450"/>
            <a:ext cx="2533946"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развитие бизнеса, управление продажами, работу с ключевыми российскими и зарубежными заказчиками.</a:t>
            </a:r>
            <a:endParaRPr/>
          </a:p>
        </p:txBody>
      </p:sp>
      <p:sp>
        <p:nvSpPr>
          <p:cNvPr id="28" name="Text Placeholder 5"/>
          <p:cNvSpPr>
            <a:spLocks noGrp="1"/>
          </p:cNvSpPr>
          <p:nvPr>
            <p:ph type="body" sz="quarter" idx="15" hasCustomPrompt="1"/>
          </p:nvPr>
        </p:nvSpPr>
        <p:spPr bwMode="auto">
          <a:xfrm>
            <a:off x="5238454"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Финансовый</a:t>
            </a:r>
            <a:endParaRPr/>
          </a:p>
          <a:p>
            <a:pPr lvl="0">
              <a:defRPr/>
            </a:pPr>
            <a:r>
              <a:rPr lang="ru-RU"/>
              <a:t>директор</a:t>
            </a:r>
            <a:endParaRPr/>
          </a:p>
        </p:txBody>
      </p:sp>
      <p:sp>
        <p:nvSpPr>
          <p:cNvPr id="30" name="Picture Placeholder 3"/>
          <p:cNvSpPr>
            <a:spLocks noGrp="1"/>
          </p:cNvSpPr>
          <p:nvPr>
            <p:ph type="pic" sz="quarter" idx="16"/>
          </p:nvPr>
        </p:nvSpPr>
        <p:spPr bwMode="auto">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32" name="Text Placeholder 5"/>
          <p:cNvSpPr>
            <a:spLocks noGrp="1"/>
          </p:cNvSpPr>
          <p:nvPr>
            <p:ph type="body" sz="quarter" idx="17" hasCustomPrompt="1"/>
          </p:nvPr>
        </p:nvSpPr>
        <p:spPr bwMode="auto">
          <a:xfrm>
            <a:off x="5238454" y="3381173"/>
            <a:ext cx="2169305" cy="802527"/>
          </a:xfrm>
          <a:prstGeom prst="rect">
            <a:avLst/>
          </a:prstGeom>
        </p:spPr>
        <p:txBody>
          <a:bodyPr/>
          <a:lstStyle>
            <a:lvl1pPr>
              <a:lnSpc>
                <a:spcPct val="110000"/>
              </a:lnSpc>
              <a:spcBef>
                <a:spcPts val="0"/>
              </a:spcBef>
              <a:defRPr b="1"/>
            </a:lvl1pPr>
            <a:lvl5pPr>
              <a:defRPr/>
            </a:lvl5pPr>
          </a:lstStyle>
          <a:p>
            <a:pPr lvl="0">
              <a:defRPr/>
            </a:pPr>
            <a:r>
              <a:rPr lang="ru-RU"/>
              <a:t>Сергей</a:t>
            </a:r>
            <a:endParaRPr/>
          </a:p>
          <a:p>
            <a:pPr lvl="0">
              <a:defRPr/>
            </a:pPr>
            <a:r>
              <a:rPr lang="ru-RU"/>
              <a:t>Смирнов</a:t>
            </a:r>
            <a:endParaRPr/>
          </a:p>
        </p:txBody>
      </p:sp>
      <p:sp>
        <p:nvSpPr>
          <p:cNvPr id="24" name="Text Placeholder 5"/>
          <p:cNvSpPr>
            <a:spLocks noGrp="1"/>
          </p:cNvSpPr>
          <p:nvPr>
            <p:ph type="body" sz="quarter" idx="13" hasCustomPrompt="1"/>
          </p:nvPr>
        </p:nvSpPr>
        <p:spPr bwMode="auto">
          <a:xfrm>
            <a:off x="2008994" y="4904450"/>
            <a:ext cx="2471565" cy="883255"/>
          </a:xfrm>
          <a:prstGeom prst="rect">
            <a:avLst/>
          </a:prstGeom>
        </p:spPr>
        <p:txBody>
          <a:bodyPr/>
          <a:lstStyle>
            <a:lvl1pPr>
              <a:lnSpc>
                <a:spcPct val="120000"/>
              </a:lnSpc>
              <a:spcBef>
                <a:spcPts val="0"/>
              </a:spcBef>
              <a:defRPr sz="1100" b="0"/>
            </a:lvl1pPr>
            <a:lvl5pPr>
              <a:defRPr/>
            </a:lvl5pPr>
          </a:lstStyle>
          <a:p>
            <a:pPr lvl="0">
              <a:defRPr/>
            </a:pPr>
            <a:r>
              <a:rPr lang="ru-RU"/>
              <a:t>Возглавляет компанию </a:t>
            </a:r>
            <a:endParaRPr/>
          </a:p>
          <a:p>
            <a:pPr lvl="0">
              <a:defRPr/>
            </a:pPr>
            <a:r>
              <a:rPr lang="ru-RU"/>
              <a:t>«СТМ» с 2011 года.</a:t>
            </a:r>
            <a:endParaRPr/>
          </a:p>
        </p:txBody>
      </p:sp>
      <p:sp>
        <p:nvSpPr>
          <p:cNvPr id="22" name="Text Placeholder 5"/>
          <p:cNvSpPr>
            <a:spLocks noGrp="1"/>
          </p:cNvSpPr>
          <p:nvPr>
            <p:ph type="body" sz="quarter" idx="12" hasCustomPrompt="1"/>
          </p:nvPr>
        </p:nvSpPr>
        <p:spPr bwMode="auto">
          <a:xfrm>
            <a:off x="2008995"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Генеральный</a:t>
            </a:r>
            <a:endParaRPr/>
          </a:p>
          <a:p>
            <a:pPr lvl="0">
              <a:defRPr/>
            </a:pPr>
            <a:r>
              <a:rPr lang="ru-RU"/>
              <a:t>директор</a:t>
            </a:r>
            <a:endParaRPr/>
          </a:p>
        </p:txBody>
      </p:sp>
      <p:sp>
        <p:nvSpPr>
          <p:cNvPr id="4" name="Picture Placeholder 3"/>
          <p:cNvSpPr>
            <a:spLocks noGrp="1"/>
          </p:cNvSpPr>
          <p:nvPr>
            <p:ph type="pic" sz="quarter" idx="10"/>
          </p:nvPr>
        </p:nvSpPr>
        <p:spPr bwMode="auto">
          <a:xfrm>
            <a:off x="202944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 name="Title 1"/>
          <p:cNvSpPr>
            <a:spLocks noGrp="1"/>
          </p:cNvSpPr>
          <p:nvPr>
            <p:ph type="title" hasCustomPrompt="1"/>
          </p:nvPr>
        </p:nvSpPr>
        <p:spPr bwMode="auto">
          <a:xfrm>
            <a:off x="373840" y="276664"/>
            <a:ext cx="10515600" cy="576568"/>
          </a:xfrm>
          <a:prstGeom prst="rect">
            <a:avLst/>
          </a:prstGeom>
        </p:spPr>
        <p:txBody>
          <a:bodyPr/>
          <a:lstStyle>
            <a:lvl1pPr>
              <a:lnSpc>
                <a:spcPct val="100000"/>
              </a:lnSpc>
              <a:spcBef>
                <a:spcPts val="500"/>
              </a:spcBef>
              <a:spcAft>
                <a:spcPts val="500"/>
              </a:spcAft>
              <a:defRPr lang="ru-RU"/>
            </a:lvl1pPr>
          </a:lstStyle>
          <a:p>
            <a:pPr>
              <a:defRPr/>
            </a:pPr>
            <a:r>
              <a:rPr lang="ru-RU"/>
              <a:t>Руководство</a:t>
            </a:r>
            <a:endParaRPr/>
          </a:p>
        </p:txBody>
      </p:sp>
      <p:sp>
        <p:nvSpPr>
          <p:cNvPr id="35" name="TextBox 34"/>
          <p:cNvSpPr txBox="1"/>
          <p:nvPr/>
        </p:nvSpPr>
        <p:spPr bwMode="auto">
          <a:xfrm>
            <a:off x="6756400" y="6817360"/>
            <a:ext cx="184731" cy="369332"/>
          </a:xfrm>
          <a:prstGeom prst="rect">
            <a:avLst/>
          </a:prstGeom>
          <a:noFill/>
        </p:spPr>
        <p:txBody>
          <a:bodyPr wrap="none" rtlCol="0">
            <a:spAutoFit/>
          </a:bodyPr>
          <a:lstStyle/>
          <a:p>
            <a:pPr>
              <a:defRPr/>
            </a:pPr>
            <a:endParaRPr/>
          </a:p>
        </p:txBody>
      </p:sp>
      <p:sp>
        <p:nvSpPr>
          <p:cNvPr id="6" name="Text Placeholder 5"/>
          <p:cNvSpPr>
            <a:spLocks noGrp="1"/>
          </p:cNvSpPr>
          <p:nvPr>
            <p:ph type="body" sz="quarter" idx="11" hasCustomPrompt="1"/>
          </p:nvPr>
        </p:nvSpPr>
        <p:spPr bwMode="auto">
          <a:xfrm>
            <a:off x="2008995"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Алексей</a:t>
            </a:r>
            <a:endParaRPr/>
          </a:p>
          <a:p>
            <a:pPr lvl="0">
              <a:defRPr/>
            </a:pPr>
            <a:r>
              <a:rPr lang="ru-RU"/>
              <a:t>Щепетков</a:t>
            </a:r>
            <a:endParaRPr lang="ru-RU"/>
          </a:p>
        </p:txBody>
      </p:sp>
      <p:sp>
        <p:nvSpPr>
          <p:cNvPr id="16" name="TextBox 15"/>
          <p:cNvSpPr txBox="1"/>
          <p:nvPr/>
        </p:nvSpPr>
        <p:spPr bwMode="auto">
          <a:xfrm>
            <a:off x="6756400" y="6817360"/>
            <a:ext cx="184731" cy="369332"/>
          </a:xfrm>
          <a:prstGeom prst="rect">
            <a:avLst/>
          </a:prstGeom>
          <a:noFill/>
        </p:spPr>
        <p:txBody>
          <a:bodyPr wrap="none" rtlCol="0">
            <a:spAutoFit/>
          </a:body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2">
    <p:bg>
      <p:bgPr shadeToTitle="0">
        <a:blipFill>
          <a:blip r:embed="rId2">
            <a:lum/>
          </a:blip>
          <a:srcRect l="-33774" t="0" r="0" b="-22480"/>
          <a:stretch/>
        </a:blipFill>
      </p:bgPr>
    </p:bg>
    <p:spTree>
      <p:nvGrpSpPr>
        <p:cNvPr id="1" name=""/>
        <p:cNvGrpSpPr/>
        <p:nvPr/>
      </p:nvGrpSpPr>
      <p:grpSpPr bwMode="auto">
        <a:xfrm>
          <a:off x="0" y="0"/>
          <a:ext cx="0" cy="0"/>
          <a:chOff x="0" y="0"/>
          <a:chExt cx="0" cy="0"/>
        </a:xfrm>
      </p:grpSpPr>
      <p:sp>
        <p:nvSpPr>
          <p:cNvPr id="31" name="Picture Placeholder 3"/>
          <p:cNvSpPr>
            <a:spLocks noGrp="1"/>
          </p:cNvSpPr>
          <p:nvPr>
            <p:ph type="pic" sz="quarter" idx="19"/>
          </p:nvPr>
        </p:nvSpPr>
        <p:spPr bwMode="auto">
          <a:xfrm>
            <a:off x="89412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33" name="Picture Placeholder 3"/>
          <p:cNvSpPr>
            <a:spLocks noGrp="1"/>
          </p:cNvSpPr>
          <p:nvPr>
            <p:ph type="pic" sz="quarter" idx="20"/>
          </p:nvPr>
        </p:nvSpPr>
        <p:spPr bwMode="auto">
          <a:xfrm>
            <a:off x="105124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7" name="Picture Placeholder 3"/>
          <p:cNvSpPr>
            <a:spLocks noGrp="1"/>
          </p:cNvSpPr>
          <p:nvPr>
            <p:ph type="pic" sz="quarter" idx="17"/>
          </p:nvPr>
        </p:nvSpPr>
        <p:spPr bwMode="auto">
          <a:xfrm>
            <a:off x="5764376"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9" name="Picture Placeholder 3"/>
          <p:cNvSpPr>
            <a:spLocks noGrp="1"/>
          </p:cNvSpPr>
          <p:nvPr>
            <p:ph type="pic" sz="quarter" idx="18"/>
          </p:nvPr>
        </p:nvSpPr>
        <p:spPr bwMode="auto">
          <a:xfrm>
            <a:off x="73700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4" name="Picture Placeholder 3"/>
          <p:cNvSpPr>
            <a:spLocks noGrp="1"/>
          </p:cNvSpPr>
          <p:nvPr>
            <p:ph type="pic" sz="quarter" idx="15"/>
          </p:nvPr>
        </p:nvSpPr>
        <p:spPr bwMode="auto">
          <a:xfrm>
            <a:off x="2553005" y="5359969"/>
            <a:ext cx="1148484" cy="849445"/>
          </a:xfrm>
          <a:prstGeom prst="rect">
            <a:avLst/>
          </a:prstGeom>
        </p:spPr>
        <p:txBody>
          <a:bodyPr/>
          <a:lstStyle>
            <a:lvl1pPr>
              <a:defRPr sz="1600"/>
            </a:lvl1pPr>
          </a:lstStyle>
          <a:p>
            <a:pPr>
              <a:defRPr/>
            </a:pPr>
            <a:r>
              <a:rPr lang="ru-RU"/>
              <a:t>Вставка рисунка</a:t>
            </a:r>
            <a:endParaRPr lang="ru-RU"/>
          </a:p>
        </p:txBody>
      </p:sp>
      <p:sp>
        <p:nvSpPr>
          <p:cNvPr id="23" name="Text Placeholder 5"/>
          <p:cNvSpPr>
            <a:spLocks noGrp="1"/>
          </p:cNvSpPr>
          <p:nvPr>
            <p:ph type="body" sz="quarter" idx="14" hasCustomPrompt="1"/>
          </p:nvPr>
        </p:nvSpPr>
        <p:spPr bwMode="auto">
          <a:xfrm>
            <a:off x="386201" y="5543627"/>
            <a:ext cx="1945519" cy="416372"/>
          </a:xfrm>
          <a:prstGeom prst="rect">
            <a:avLst/>
          </a:prstGeom>
        </p:spPr>
        <p:txBody>
          <a:bodyPr/>
          <a:lstStyle>
            <a:lvl1pPr>
              <a:lnSpc>
                <a:spcPct val="110000"/>
              </a:lnSpc>
              <a:spcBef>
                <a:spcPts val="0"/>
              </a:spcBef>
              <a:defRPr b="1"/>
            </a:lvl1pPr>
            <a:lvl5pPr>
              <a:defRPr/>
            </a:lvl5pPr>
          </a:lstStyle>
          <a:p>
            <a:pPr lvl="0">
              <a:defRPr/>
            </a:pPr>
            <a:r>
              <a:rPr lang="ru-RU"/>
              <a:t>Партнеры:</a:t>
            </a:r>
            <a:endParaRPr/>
          </a:p>
        </p:txBody>
      </p:sp>
      <p:sp>
        <p:nvSpPr>
          <p:cNvPr id="15" name="Text Placeholder 5"/>
          <p:cNvSpPr>
            <a:spLocks noGrp="1"/>
          </p:cNvSpPr>
          <p:nvPr>
            <p:ph type="body" sz="quarter" idx="13" hasCustomPrompt="1"/>
          </p:nvPr>
        </p:nvSpPr>
        <p:spPr bwMode="auto">
          <a:xfrm>
            <a:off x="3289883" y="3121362"/>
            <a:ext cx="4258121" cy="883255"/>
          </a:xfrm>
          <a:prstGeom prst="rect">
            <a:avLst/>
          </a:prstGeom>
        </p:spPr>
        <p:txBody>
          <a:bodyPr/>
          <a:lstStyle>
            <a:lvl1pPr>
              <a:lnSpc>
                <a:spcPct val="120000"/>
              </a:lnSpc>
              <a:spcBef>
                <a:spcPts val="0"/>
              </a:spcBef>
              <a:defRPr sz="1100" b="0"/>
            </a:lvl1pPr>
            <a:lvl5pPr>
              <a:defRPr/>
            </a:lvl5pPr>
          </a:lstStyle>
          <a:p>
            <a:pPr lvl="0">
              <a:defRPr/>
            </a:pPr>
            <a:r>
              <a:rPr lang="ru-RU"/>
              <a:t>Опыт работы в отрасли — более 10 лет. </a:t>
            </a:r>
            <a:endParaRPr lang="en-US"/>
          </a:p>
          <a:p>
            <a:pPr lvl="0">
              <a:defRPr/>
            </a:pPr>
            <a:r>
              <a:rPr lang="ru-RU"/>
              <a:t>Магистр Нижегородского Государственного Технического Университета.</a:t>
            </a:r>
            <a:endParaRPr/>
          </a:p>
        </p:txBody>
      </p:sp>
      <p:sp>
        <p:nvSpPr>
          <p:cNvPr id="17" name="Text Placeholder 5"/>
          <p:cNvSpPr>
            <a:spLocks noGrp="1"/>
          </p:cNvSpPr>
          <p:nvPr>
            <p:ph type="body" sz="quarter" idx="12" hasCustomPrompt="1"/>
          </p:nvPr>
        </p:nvSpPr>
        <p:spPr bwMode="auto">
          <a:xfrm>
            <a:off x="3289883" y="2294854"/>
            <a:ext cx="4248385" cy="576568"/>
          </a:xfrm>
          <a:prstGeom prst="rect">
            <a:avLst/>
          </a:prstGeom>
        </p:spPr>
        <p:txBody>
          <a:bodyPr/>
          <a:lstStyle>
            <a:lvl1pPr>
              <a:lnSpc>
                <a:spcPct val="110000"/>
              </a:lnSpc>
              <a:spcBef>
                <a:spcPts val="0"/>
              </a:spcBef>
              <a:defRPr sz="1500" b="0"/>
            </a:lvl1pPr>
            <a:lvl5pPr>
              <a:defRPr/>
            </a:lvl5pPr>
          </a:lstStyle>
          <a:p>
            <a:pPr lvl="0">
              <a:defRPr/>
            </a:pPr>
            <a:r>
              <a:rPr lang="ru-RU"/>
              <a:t>Руководитель направления</a:t>
            </a:r>
            <a:endParaRPr/>
          </a:p>
          <a:p>
            <a:pPr lvl="0">
              <a:defRPr/>
            </a:pPr>
            <a:r>
              <a:rPr lang="ru-RU"/>
              <a:t>«Разработка ПО»</a:t>
            </a:r>
            <a:endParaRPr/>
          </a:p>
        </p:txBody>
      </p:sp>
      <p:sp>
        <p:nvSpPr>
          <p:cNvPr id="2" name="Title 1"/>
          <p:cNvSpPr>
            <a:spLocks noGrp="1"/>
          </p:cNvSpPr>
          <p:nvPr>
            <p:ph type="title" hasCustomPrompt="1"/>
          </p:nvPr>
        </p:nvSpPr>
        <p:spPr bwMode="auto">
          <a:xfrm>
            <a:off x="373840" y="273079"/>
            <a:ext cx="10515600" cy="606766"/>
          </a:xfrm>
          <a:prstGeom prst="rect">
            <a:avLst/>
          </a:prstGeom>
        </p:spPr>
        <p:txBody>
          <a:bodyPr/>
          <a:lstStyle/>
          <a:p>
            <a:pPr>
              <a:defRPr/>
            </a:pPr>
            <a:r>
              <a:rPr lang="ru-RU"/>
              <a:t>Разработка ПО</a:t>
            </a:r>
            <a:endParaRPr/>
          </a:p>
        </p:txBody>
      </p:sp>
      <p:sp>
        <p:nvSpPr>
          <p:cNvPr id="19" name="Picture Placeholder 3"/>
          <p:cNvSpPr>
            <a:spLocks noGrp="1"/>
          </p:cNvSpPr>
          <p:nvPr>
            <p:ph type="pic" sz="quarter" idx="10"/>
          </p:nvPr>
        </p:nvSpPr>
        <p:spPr bwMode="auto">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1" name="Text Placeholder 5"/>
          <p:cNvSpPr>
            <a:spLocks noGrp="1"/>
          </p:cNvSpPr>
          <p:nvPr>
            <p:ph type="body" sz="quarter" idx="11" hasCustomPrompt="1"/>
          </p:nvPr>
        </p:nvSpPr>
        <p:spPr bwMode="auto">
          <a:xfrm>
            <a:off x="3289883" y="1822468"/>
            <a:ext cx="4248385" cy="416372"/>
          </a:xfrm>
          <a:prstGeom prst="rect">
            <a:avLst/>
          </a:prstGeom>
        </p:spPr>
        <p:txBody>
          <a:bodyPr/>
          <a:lstStyle>
            <a:lvl1pPr>
              <a:lnSpc>
                <a:spcPct val="110000"/>
              </a:lnSpc>
              <a:spcBef>
                <a:spcPts val="0"/>
              </a:spcBef>
              <a:defRPr b="1"/>
            </a:lvl1pPr>
            <a:lvl5pPr>
              <a:defRPr/>
            </a:lvl5pPr>
          </a:lstStyle>
          <a:p>
            <a:pPr lvl="0">
              <a:defRPr/>
            </a:pPr>
            <a:r>
              <a:rPr lang="ru-RU"/>
              <a:t>Александр Бондин</a:t>
            </a:r>
            <a:endParaRPr/>
          </a:p>
        </p:txBody>
      </p:sp>
      <p:sp>
        <p:nvSpPr>
          <p:cNvPr id="25" name="Picture Placeholder 3"/>
          <p:cNvSpPr>
            <a:spLocks noGrp="1"/>
          </p:cNvSpPr>
          <p:nvPr>
            <p:ph type="pic" sz="quarter" idx="16"/>
          </p:nvPr>
        </p:nvSpPr>
        <p:spPr bwMode="auto">
          <a:xfrm>
            <a:off x="4158690" y="5359969"/>
            <a:ext cx="1148484" cy="849445"/>
          </a:xfrm>
          <a:prstGeom prst="rect">
            <a:avLst/>
          </a:prstGeom>
        </p:spPr>
        <p:txBody>
          <a:bodyPr/>
          <a:lstStyle>
            <a:lvl1pPr>
              <a:defRPr sz="1600"/>
            </a:lvl1pPr>
          </a:lstStyle>
          <a:p>
            <a:pPr>
              <a:defRPr/>
            </a:pPr>
            <a:r>
              <a:rPr lang="ru-RU"/>
              <a:t>Вставка рисунка</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Титульный_1">
    <p:bg>
      <p:bgPr shadeToTitle="0">
        <a:blipFill>
          <a:blip r:embed="rId2">
            <a:lum/>
          </a:blip>
          <a:stretch/>
        </a:blipFill>
      </p:bgPr>
    </p:bg>
    <p:spTree>
      <p:nvGrpSpPr>
        <p:cNvPr id="1" name=""/>
        <p:cNvGrpSpPr/>
        <p:nvPr/>
      </p:nvGrpSpPr>
      <p:grpSpPr bwMode="auto">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аловок и картинка_1">
    <p:bg>
      <p:bgPr shadeToTitle="0">
        <a:blipFill>
          <a:blip r:embed="rId2">
            <a:lum/>
          </a:blip>
          <a:srcRect l="0" t="-18032" r="-39024" b="0"/>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2">
    <p:bg>
      <p:bgPr shadeToTitle="0">
        <a:blipFill>
          <a:blip r:embed="rId2">
            <a:lum/>
          </a:blip>
          <a:srcRect l="-29577" t="0" r="0" b="-24242"/>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3">
    <p:bg>
      <p:bgPr shadeToTitle="0">
        <a:blipFill>
          <a:blip r:embed="rId2">
            <a:lum/>
          </a:blip>
          <a:srcRect l="0" t="-20634" r="-37888" b="0"/>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и_1">
    <p:bg>
      <p:bgPr shadeToTitle="0">
        <a:solidFill>
          <a:schemeClr val="bg1"/>
        </a:solidFill>
      </p:bgPr>
    </p:bg>
    <p:spTree>
      <p:nvGrpSpPr>
        <p:cNvPr id="1" name=""/>
        <p:cNvGrpSpPr/>
        <p:nvPr/>
      </p:nvGrpSpPr>
      <p:grpSpPr bwMode="auto">
        <a:xfrm>
          <a:off x="0" y="0"/>
          <a:ext cx="0" cy="0"/>
          <a:chOff x="0" y="0"/>
          <a:chExt cx="0" cy="0"/>
        </a:xfrm>
      </p:grpSpPr>
      <p:sp>
        <p:nvSpPr>
          <p:cNvPr id="62" name="Picture Placeholder 3"/>
          <p:cNvSpPr>
            <a:spLocks noGrp="1"/>
          </p:cNvSpPr>
          <p:nvPr>
            <p:ph type="pic" sz="quarter" idx="34"/>
          </p:nvPr>
        </p:nvSpPr>
        <p:spPr bwMode="auto">
          <a:xfrm>
            <a:off x="2290947"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55" name="Picture Placeholder 3"/>
          <p:cNvSpPr>
            <a:spLocks noGrp="1"/>
          </p:cNvSpPr>
          <p:nvPr>
            <p:ph type="pic" sz="quarter" idx="27"/>
          </p:nvPr>
        </p:nvSpPr>
        <p:spPr bwMode="auto">
          <a:xfrm>
            <a:off x="690456"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49" name="Picture Placeholder 3"/>
          <p:cNvSpPr>
            <a:spLocks noGrp="1"/>
          </p:cNvSpPr>
          <p:nvPr>
            <p:ph type="pic" sz="quarter" idx="22"/>
          </p:nvPr>
        </p:nvSpPr>
        <p:spPr bwMode="auto">
          <a:xfrm>
            <a:off x="389143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1" name="Picture Placeholder 3"/>
          <p:cNvSpPr>
            <a:spLocks noGrp="1"/>
          </p:cNvSpPr>
          <p:nvPr>
            <p:ph type="pic" sz="quarter" idx="23"/>
          </p:nvPr>
        </p:nvSpPr>
        <p:spPr bwMode="auto">
          <a:xfrm>
            <a:off x="549068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2" name="Picture Placeholder 3"/>
          <p:cNvSpPr>
            <a:spLocks noGrp="1"/>
          </p:cNvSpPr>
          <p:nvPr>
            <p:ph type="pic" sz="quarter" idx="24"/>
          </p:nvPr>
        </p:nvSpPr>
        <p:spPr bwMode="auto">
          <a:xfrm>
            <a:off x="708992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3" name="Picture Placeholder 3"/>
          <p:cNvSpPr>
            <a:spLocks noGrp="1"/>
          </p:cNvSpPr>
          <p:nvPr>
            <p:ph type="pic" sz="quarter" idx="25"/>
          </p:nvPr>
        </p:nvSpPr>
        <p:spPr bwMode="auto">
          <a:xfrm>
            <a:off x="868917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4" name="Picture Placeholder 3"/>
          <p:cNvSpPr>
            <a:spLocks noGrp="1"/>
          </p:cNvSpPr>
          <p:nvPr>
            <p:ph type="pic" sz="quarter" idx="26"/>
          </p:nvPr>
        </p:nvSpPr>
        <p:spPr bwMode="auto">
          <a:xfrm>
            <a:off x="1028841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7" name="Picture Placeholder 3"/>
          <p:cNvSpPr>
            <a:spLocks noGrp="1"/>
          </p:cNvSpPr>
          <p:nvPr>
            <p:ph type="pic" sz="quarter" idx="21"/>
          </p:nvPr>
        </p:nvSpPr>
        <p:spPr bwMode="auto">
          <a:xfrm>
            <a:off x="690456"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5" name="Picture Placeholder 3"/>
          <p:cNvSpPr>
            <a:spLocks noGrp="1"/>
          </p:cNvSpPr>
          <p:nvPr>
            <p:ph type="pic" sz="quarter" idx="16"/>
          </p:nvPr>
        </p:nvSpPr>
        <p:spPr bwMode="auto">
          <a:xfrm>
            <a:off x="2290947"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31"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33"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Технологии</a:t>
            </a:r>
            <a:endParaRPr sz="2200" b="1">
              <a:solidFill>
                <a:schemeClr val="tx1">
                  <a:lumMod val="95000"/>
                  <a:lumOff val="5000"/>
                </a:schemeClr>
              </a:solidFill>
              <a:latin typeface="Verdana"/>
              <a:ea typeface="Verdana"/>
              <a:cs typeface="Verdana"/>
            </a:endParaRPr>
          </a:p>
        </p:txBody>
      </p:sp>
      <p:sp>
        <p:nvSpPr>
          <p:cNvPr id="56" name="Picture Placeholder 3"/>
          <p:cNvSpPr>
            <a:spLocks noGrp="1"/>
          </p:cNvSpPr>
          <p:nvPr>
            <p:ph type="pic" sz="quarter" idx="28"/>
          </p:nvPr>
        </p:nvSpPr>
        <p:spPr bwMode="auto">
          <a:xfrm>
            <a:off x="389143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7" name="Picture Placeholder 3"/>
          <p:cNvSpPr>
            <a:spLocks noGrp="1"/>
          </p:cNvSpPr>
          <p:nvPr>
            <p:ph type="pic" sz="quarter" idx="29"/>
          </p:nvPr>
        </p:nvSpPr>
        <p:spPr bwMode="auto">
          <a:xfrm>
            <a:off x="549068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8" name="Picture Placeholder 3"/>
          <p:cNvSpPr>
            <a:spLocks noGrp="1"/>
          </p:cNvSpPr>
          <p:nvPr>
            <p:ph type="pic" sz="quarter" idx="30"/>
          </p:nvPr>
        </p:nvSpPr>
        <p:spPr bwMode="auto">
          <a:xfrm>
            <a:off x="708992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9" name="Picture Placeholder 3"/>
          <p:cNvSpPr>
            <a:spLocks noGrp="1"/>
          </p:cNvSpPr>
          <p:nvPr>
            <p:ph type="pic" sz="quarter" idx="31"/>
          </p:nvPr>
        </p:nvSpPr>
        <p:spPr bwMode="auto">
          <a:xfrm>
            <a:off x="868917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0" name="Picture Placeholder 3"/>
          <p:cNvSpPr>
            <a:spLocks noGrp="1"/>
          </p:cNvSpPr>
          <p:nvPr>
            <p:ph type="pic" sz="quarter" idx="32"/>
          </p:nvPr>
        </p:nvSpPr>
        <p:spPr bwMode="auto">
          <a:xfrm>
            <a:off x="1028841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1" name="Picture Placeholder 3"/>
          <p:cNvSpPr>
            <a:spLocks noGrp="1"/>
          </p:cNvSpPr>
          <p:nvPr>
            <p:ph type="pic" sz="quarter" idx="33"/>
          </p:nvPr>
        </p:nvSpPr>
        <p:spPr bwMode="auto">
          <a:xfrm>
            <a:off x="2290947"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3" name="Picture Placeholder 3"/>
          <p:cNvSpPr>
            <a:spLocks noGrp="1"/>
          </p:cNvSpPr>
          <p:nvPr>
            <p:ph type="pic" sz="quarter" idx="35"/>
          </p:nvPr>
        </p:nvSpPr>
        <p:spPr bwMode="auto">
          <a:xfrm>
            <a:off x="690456"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4" name="Picture Placeholder 3"/>
          <p:cNvSpPr>
            <a:spLocks noGrp="1"/>
          </p:cNvSpPr>
          <p:nvPr>
            <p:ph type="pic" sz="quarter" idx="36"/>
          </p:nvPr>
        </p:nvSpPr>
        <p:spPr bwMode="auto">
          <a:xfrm>
            <a:off x="389143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5" name="Picture Placeholder 3"/>
          <p:cNvSpPr>
            <a:spLocks noGrp="1"/>
          </p:cNvSpPr>
          <p:nvPr>
            <p:ph type="pic" sz="quarter" idx="37"/>
          </p:nvPr>
        </p:nvSpPr>
        <p:spPr bwMode="auto">
          <a:xfrm>
            <a:off x="549068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6" name="Picture Placeholder 3"/>
          <p:cNvSpPr>
            <a:spLocks noGrp="1"/>
          </p:cNvSpPr>
          <p:nvPr>
            <p:ph type="pic" sz="quarter" idx="38"/>
          </p:nvPr>
        </p:nvSpPr>
        <p:spPr bwMode="auto">
          <a:xfrm>
            <a:off x="708992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7" name="Picture Placeholder 3"/>
          <p:cNvSpPr>
            <a:spLocks noGrp="1"/>
          </p:cNvSpPr>
          <p:nvPr>
            <p:ph type="pic" sz="quarter" idx="39"/>
          </p:nvPr>
        </p:nvSpPr>
        <p:spPr bwMode="auto">
          <a:xfrm>
            <a:off x="868917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8" name="Picture Placeholder 3"/>
          <p:cNvSpPr>
            <a:spLocks noGrp="1"/>
          </p:cNvSpPr>
          <p:nvPr>
            <p:ph type="pic" sz="quarter" idx="40"/>
          </p:nvPr>
        </p:nvSpPr>
        <p:spPr bwMode="auto">
          <a:xfrm>
            <a:off x="10288418" y="4896868"/>
            <a:ext cx="1231056" cy="1225978"/>
          </a:xfrm>
          <a:prstGeom prst="rect">
            <a:avLst/>
          </a:prstGeom>
        </p:spPr>
        <p:txBody>
          <a:bodyPr/>
          <a:lstStyle>
            <a:lvl1pPr>
              <a:defRPr sz="1400"/>
            </a:lvl1pPr>
          </a:lstStyle>
          <a:p>
            <a:pPr>
              <a:defRPr/>
            </a:pPr>
            <a:r>
              <a:rPr lang="ru-RU"/>
              <a:t>Вставка рисунка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ертификаты">
    <p:bg>
      <p:bgPr shadeToTitle="0">
        <a:blipFill>
          <a:blip r:embed="rId2">
            <a:lum/>
          </a:blip>
          <a:srcRect l="0" t="-20000" r="-35483" b="0"/>
          <a:stretch/>
        </a:blipFill>
      </p:bgPr>
    </p:bg>
    <p:spTree>
      <p:nvGrpSpPr>
        <p:cNvPr id="1" name=""/>
        <p:cNvGrpSpPr/>
        <p:nvPr/>
      </p:nvGrpSpPr>
      <p:grpSpPr bwMode="auto">
        <a:xfrm>
          <a:off x="0" y="0"/>
          <a:ext cx="0" cy="0"/>
          <a:chOff x="0" y="0"/>
          <a:chExt cx="0" cy="0"/>
        </a:xfrm>
      </p:grpSpPr>
      <p:sp>
        <p:nvSpPr>
          <p:cNvPr id="3" name="Picture Placeholder 2"/>
          <p:cNvSpPr>
            <a:spLocks noGrp="1"/>
          </p:cNvSpPr>
          <p:nvPr>
            <p:ph type="pic" sz="quarter" idx="11"/>
          </p:nvPr>
        </p:nvSpPr>
        <p:spPr bwMode="auto">
          <a:xfrm>
            <a:off x="2708275" y="1722438"/>
            <a:ext cx="1506538" cy="2146300"/>
          </a:xfrm>
          <a:prstGeom prst="rect">
            <a:avLst/>
          </a:prstGeom>
        </p:spPr>
        <p:txBody>
          <a:bodyPr/>
          <a:lstStyle/>
          <a:p>
            <a:pPr>
              <a:defRPr/>
            </a:pPr>
            <a:r>
              <a:rPr lang="ru-RU"/>
              <a:t>Вставка рисунка</a:t>
            </a:r>
            <a:endParaRPr/>
          </a:p>
        </p:txBody>
      </p:sp>
      <p:sp>
        <p:nvSpPr>
          <p:cNvPr id="15" name="Picture Placeholder 2"/>
          <p:cNvSpPr>
            <a:spLocks noGrp="1"/>
          </p:cNvSpPr>
          <p:nvPr>
            <p:ph type="pic" sz="quarter" idx="12"/>
          </p:nvPr>
        </p:nvSpPr>
        <p:spPr bwMode="auto">
          <a:xfrm>
            <a:off x="2708275" y="4226310"/>
            <a:ext cx="1506538" cy="2146300"/>
          </a:xfrm>
          <a:prstGeom prst="rect">
            <a:avLst/>
          </a:prstGeom>
        </p:spPr>
        <p:txBody>
          <a:bodyPr/>
          <a:lstStyle/>
          <a:p>
            <a:pPr>
              <a:defRPr/>
            </a:pPr>
            <a:r>
              <a:rPr lang="ru-RU"/>
              <a:t>Вставка рисунка</a:t>
            </a:r>
            <a:endParaRPr/>
          </a:p>
        </p:txBody>
      </p:sp>
      <p:sp>
        <p:nvSpPr>
          <p:cNvPr id="17" name="Picture Placeholder 2"/>
          <p:cNvSpPr>
            <a:spLocks noGrp="1"/>
          </p:cNvSpPr>
          <p:nvPr>
            <p:ph type="pic" sz="quarter" idx="13"/>
          </p:nvPr>
        </p:nvSpPr>
        <p:spPr bwMode="auto">
          <a:xfrm>
            <a:off x="4871247" y="2039366"/>
            <a:ext cx="2146402" cy="1520098"/>
          </a:xfrm>
          <a:prstGeom prst="rect">
            <a:avLst/>
          </a:prstGeom>
        </p:spPr>
        <p:txBody>
          <a:bodyPr/>
          <a:lstStyle/>
          <a:p>
            <a:pPr>
              <a:defRPr/>
            </a:pPr>
            <a:r>
              <a:rPr lang="ru-RU"/>
              <a:t>Вставка рисунка</a:t>
            </a:r>
            <a:endParaRPr/>
          </a:p>
        </p:txBody>
      </p:sp>
      <p:sp>
        <p:nvSpPr>
          <p:cNvPr id="19" name="Picture Placeholder 2"/>
          <p:cNvSpPr>
            <a:spLocks noGrp="1"/>
          </p:cNvSpPr>
          <p:nvPr>
            <p:ph type="pic" sz="quarter" idx="14"/>
          </p:nvPr>
        </p:nvSpPr>
        <p:spPr bwMode="auto">
          <a:xfrm>
            <a:off x="7343784" y="2039366"/>
            <a:ext cx="2146402" cy="1520098"/>
          </a:xfrm>
          <a:prstGeom prst="rect">
            <a:avLst/>
          </a:prstGeom>
        </p:spPr>
        <p:txBody>
          <a:bodyPr/>
          <a:lstStyle/>
          <a:p>
            <a:pPr>
              <a:defRPr/>
            </a:pPr>
            <a:r>
              <a:rPr lang="ru-RU"/>
              <a:t>Вставка рисунка</a:t>
            </a:r>
            <a:endParaRPr/>
          </a:p>
        </p:txBody>
      </p:sp>
      <p:sp>
        <p:nvSpPr>
          <p:cNvPr id="21" name="Picture Placeholder 2"/>
          <p:cNvSpPr>
            <a:spLocks noGrp="1"/>
          </p:cNvSpPr>
          <p:nvPr>
            <p:ph type="pic" sz="quarter" idx="15"/>
          </p:nvPr>
        </p:nvSpPr>
        <p:spPr bwMode="auto">
          <a:xfrm>
            <a:off x="7343784" y="4539359"/>
            <a:ext cx="2146402" cy="1520098"/>
          </a:xfrm>
          <a:prstGeom prst="rect">
            <a:avLst/>
          </a:prstGeom>
        </p:spPr>
        <p:txBody>
          <a:bodyPr/>
          <a:lstStyle/>
          <a:p>
            <a:pPr>
              <a:defRPr/>
            </a:pPr>
            <a:r>
              <a:rPr lang="ru-RU"/>
              <a:t>Вставка рисунка</a:t>
            </a:r>
            <a:endParaRPr/>
          </a:p>
        </p:txBody>
      </p:sp>
      <p:sp>
        <p:nvSpPr>
          <p:cNvPr id="22" name="Picture Placeholder 2"/>
          <p:cNvSpPr>
            <a:spLocks noGrp="1"/>
          </p:cNvSpPr>
          <p:nvPr>
            <p:ph type="pic" sz="quarter" idx="16"/>
          </p:nvPr>
        </p:nvSpPr>
        <p:spPr bwMode="auto">
          <a:xfrm>
            <a:off x="4871247" y="4539359"/>
            <a:ext cx="2146402" cy="1520098"/>
          </a:xfrm>
          <a:prstGeom prst="rect">
            <a:avLst/>
          </a:prstGeom>
        </p:spPr>
        <p:txBody>
          <a:bodyPr/>
          <a:lstStyle/>
          <a:p>
            <a:pPr>
              <a:defRPr/>
            </a:pPr>
            <a:r>
              <a:rPr lang="ru-RU"/>
              <a:t>Вставка рисунка</a:t>
            </a:r>
            <a:endParaRPr/>
          </a:p>
        </p:txBody>
      </p:sp>
      <p:sp>
        <p:nvSpPr>
          <p:cNvPr id="11"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13"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Сертификаты</a:t>
            </a:r>
            <a:endParaRPr sz="2200" b="1">
              <a:solidFill>
                <a:schemeClr val="tx1">
                  <a:lumMod val="95000"/>
                  <a:lumOff val="5000"/>
                </a:schemeClr>
              </a:solidFill>
              <a:latin typeface="Verdana"/>
              <a:ea typeface="Verdana"/>
              <a:cs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Контакты">
    <p:bg>
      <p:bgPr shadeToTitle="0">
        <a:blipFill>
          <a:blip r:embed="rId2">
            <a:lum/>
          </a:blip>
          <a:srcRect l="-30555" t="0" r="0" b="0"/>
          <a:stretch/>
        </a:blipFill>
      </p:bgPr>
    </p:bg>
    <p:spTree>
      <p:nvGrpSpPr>
        <p:cNvPr id="1" name=""/>
        <p:cNvGrpSpPr/>
        <p:nvPr/>
      </p:nvGrpSpPr>
      <p:grpSpPr bwMode="auto">
        <a:xfrm>
          <a:off x="0" y="0"/>
          <a:ext cx="0" cy="0"/>
          <a:chOff x="0" y="0"/>
          <a:chExt cx="0" cy="0"/>
        </a:xfrm>
      </p:grpSpPr>
      <p:sp>
        <p:nvSpPr>
          <p:cNvPr id="35" name="Text Placeholder 10"/>
          <p:cNvSpPr>
            <a:spLocks noGrp="1"/>
          </p:cNvSpPr>
          <p:nvPr>
            <p:ph type="body" sz="quarter" idx="17" hasCustomPrompt="1"/>
          </p:nvPr>
        </p:nvSpPr>
        <p:spPr bwMode="auto">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www.stm-labs.ru</a:t>
            </a:r>
            <a:endParaRPr lang="ru-RU"/>
          </a:p>
        </p:txBody>
      </p:sp>
      <p:sp>
        <p:nvSpPr>
          <p:cNvPr id="33" name="Text Placeholder 10"/>
          <p:cNvSpPr>
            <a:spLocks noGrp="1"/>
          </p:cNvSpPr>
          <p:nvPr>
            <p:ph type="body" sz="quarter" idx="16" hasCustomPrompt="1"/>
          </p:nvPr>
        </p:nvSpPr>
        <p:spPr bwMode="auto">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info@stm-labs</a:t>
            </a:r>
            <a:endParaRPr lang="ru-RU"/>
          </a:p>
        </p:txBody>
      </p:sp>
      <p:sp>
        <p:nvSpPr>
          <p:cNvPr id="27" name="Text Placeholder 10"/>
          <p:cNvSpPr>
            <a:spLocks noGrp="1"/>
          </p:cNvSpPr>
          <p:nvPr>
            <p:ph type="body" sz="quarter" idx="13" hasCustomPrompt="1"/>
          </p:nvPr>
        </p:nvSpPr>
        <p:spPr bwMode="auto">
          <a:xfrm>
            <a:off x="668842" y="4227458"/>
            <a:ext cx="4258121" cy="605294"/>
          </a:xfrm>
          <a:prstGeom prst="rect">
            <a:avLst/>
          </a:prstGeom>
        </p:spPr>
        <p:txBody>
          <a:bodyPr/>
          <a:lstStyle>
            <a:lvl1pPr>
              <a:lnSpc>
                <a:spcPct val="100000"/>
              </a:lnSpc>
              <a:spcBef>
                <a:spcPts val="200"/>
              </a:spcBef>
              <a:spcAft>
                <a:spcPts val="200"/>
              </a:spcAft>
              <a:defRPr sz="1500"/>
            </a:lvl1pPr>
          </a:lstStyle>
          <a:p>
            <a:pPr lvl="0">
              <a:defRPr/>
            </a:pPr>
            <a:r>
              <a:rPr lang="ru-RU"/>
              <a:t>+ 7 (831) 217-15-90</a:t>
            </a:r>
            <a:endParaRPr/>
          </a:p>
          <a:p>
            <a:pPr lvl="0">
              <a:defRPr/>
            </a:pPr>
            <a:r>
              <a:rPr lang="ru-RU"/>
              <a:t>+ 7 (831) 217-15-91</a:t>
            </a:r>
            <a:endParaRPr/>
          </a:p>
        </p:txBody>
      </p:sp>
      <p:sp>
        <p:nvSpPr>
          <p:cNvPr id="29" name="Text Placeholder 10"/>
          <p:cNvSpPr>
            <a:spLocks noGrp="1"/>
          </p:cNvSpPr>
          <p:nvPr>
            <p:ph type="body" sz="quarter" idx="14" hasCustomPrompt="1"/>
          </p:nvPr>
        </p:nvSpPr>
        <p:spPr bwMode="auto">
          <a:xfrm>
            <a:off x="668842" y="3809858"/>
            <a:ext cx="4258121" cy="340289"/>
          </a:xfrm>
          <a:prstGeom prst="rect">
            <a:avLst/>
          </a:prstGeom>
        </p:spPr>
        <p:txBody>
          <a:bodyPr/>
          <a:lstStyle>
            <a:lvl1pPr>
              <a:lnSpc>
                <a:spcPct val="100000"/>
              </a:lnSpc>
              <a:spcBef>
                <a:spcPts val="200"/>
              </a:spcBef>
              <a:spcAft>
                <a:spcPts val="200"/>
              </a:spcAft>
              <a:defRPr sz="1500"/>
            </a:lvl1pPr>
          </a:lstStyle>
          <a:p>
            <a:pPr lvl="0">
              <a:defRPr/>
            </a:pPr>
            <a:r>
              <a:rPr lang="ru-RU"/>
              <a:t>603090, ул. Родионова, 23а, корп. Б</a:t>
            </a:r>
            <a:endParaRPr/>
          </a:p>
        </p:txBody>
      </p:sp>
      <p:sp>
        <p:nvSpPr>
          <p:cNvPr id="25" name="Text Placeholder 10"/>
          <p:cNvSpPr>
            <a:spLocks noGrp="1"/>
          </p:cNvSpPr>
          <p:nvPr>
            <p:ph type="body" sz="quarter" idx="12" hasCustomPrompt="1"/>
          </p:nvPr>
        </p:nvSpPr>
        <p:spPr bwMode="auto">
          <a:xfrm>
            <a:off x="668842" y="2412004"/>
            <a:ext cx="4258121" cy="318597"/>
          </a:xfrm>
          <a:prstGeom prst="rect">
            <a:avLst/>
          </a:prstGeom>
        </p:spPr>
        <p:txBody>
          <a:bodyPr/>
          <a:lstStyle>
            <a:lvl1pPr>
              <a:lnSpc>
                <a:spcPct val="100000"/>
              </a:lnSpc>
              <a:spcBef>
                <a:spcPts val="200"/>
              </a:spcBef>
              <a:spcAft>
                <a:spcPts val="200"/>
              </a:spcAft>
              <a:defRPr sz="1500"/>
            </a:lvl1pPr>
          </a:lstStyle>
          <a:p>
            <a:pPr lvl="0">
              <a:defRPr/>
            </a:pPr>
            <a:r>
              <a:rPr lang="ru-RU"/>
              <a:t>+ 7 910 390-14-89</a:t>
            </a:r>
            <a:endParaRPr/>
          </a:p>
        </p:txBody>
      </p:sp>
      <p:sp>
        <p:nvSpPr>
          <p:cNvPr id="11" name="Text Placeholder 10"/>
          <p:cNvSpPr>
            <a:spLocks noGrp="1"/>
          </p:cNvSpPr>
          <p:nvPr>
            <p:ph type="body" sz="quarter" idx="11" hasCustomPrompt="1"/>
          </p:nvPr>
        </p:nvSpPr>
        <p:spPr bwMode="auto">
          <a:xfrm>
            <a:off x="668842" y="1694909"/>
            <a:ext cx="4258121" cy="605295"/>
          </a:xfrm>
          <a:prstGeom prst="rect">
            <a:avLst/>
          </a:prstGeom>
        </p:spPr>
        <p:txBody>
          <a:bodyPr/>
          <a:lstStyle>
            <a:lvl1pPr>
              <a:lnSpc>
                <a:spcPct val="100000"/>
              </a:lnSpc>
              <a:spcBef>
                <a:spcPts val="200"/>
              </a:spcBef>
              <a:spcAft>
                <a:spcPts val="200"/>
              </a:spcAft>
              <a:defRPr sz="1500"/>
            </a:lvl1pPr>
          </a:lstStyle>
          <a:p>
            <a:pPr lvl="0">
              <a:defRPr/>
            </a:pPr>
            <a:r>
              <a:rPr lang="ru-RU"/>
              <a:t>115280, ул. Ленинская Слобода, 26с28, </a:t>
            </a:r>
            <a:endParaRPr/>
          </a:p>
          <a:p>
            <a:pPr lvl="0">
              <a:defRPr/>
            </a:pPr>
            <a:r>
              <a:rPr lang="ru-RU"/>
              <a:t>бизнес-центр «Слободской»</a:t>
            </a:r>
            <a:endParaRPr/>
          </a:p>
        </p:txBody>
      </p:sp>
      <p:sp>
        <p:nvSpPr>
          <p:cNvPr id="3" name="Title 2"/>
          <p:cNvSpPr>
            <a:spLocks noGrp="1"/>
          </p:cNvSpPr>
          <p:nvPr>
            <p:ph type="title" hasCustomPrompt="1"/>
          </p:nvPr>
        </p:nvSpPr>
        <p:spPr bwMode="auto">
          <a:xfrm>
            <a:off x="373840" y="279696"/>
            <a:ext cx="4553123" cy="549275"/>
          </a:xfrm>
          <a:prstGeom prst="rect">
            <a:avLst/>
          </a:prstGeom>
        </p:spPr>
        <p:txBody>
          <a:bodyPr/>
          <a:lstStyle/>
          <a:p>
            <a:pPr>
              <a:defRPr/>
            </a:pPr>
            <a:r>
              <a:rPr lang="ru-RU"/>
              <a:t>Контакты</a:t>
            </a:r>
            <a:endParaRPr/>
          </a:p>
        </p:txBody>
      </p:sp>
      <p:sp>
        <p:nvSpPr>
          <p:cNvPr id="8" name="TextBox 7"/>
          <p:cNvSpPr txBox="1"/>
          <p:nvPr/>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sp>
        <p:nvSpPr>
          <p:cNvPr id="7" name="Text Placeholder 6"/>
          <p:cNvSpPr>
            <a:spLocks noGrp="1"/>
          </p:cNvSpPr>
          <p:nvPr>
            <p:ph type="body" sz="quarter" idx="10" hasCustomPrompt="1"/>
          </p:nvPr>
        </p:nvSpPr>
        <p:spPr bwMode="auto">
          <a:xfrm>
            <a:off x="400276" y="1125166"/>
            <a:ext cx="4526687"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Москве</a:t>
            </a:r>
            <a:endParaRPr/>
          </a:p>
        </p:txBody>
      </p:sp>
      <p:sp>
        <p:nvSpPr>
          <p:cNvPr id="31" name="Text Placeholder 6"/>
          <p:cNvSpPr>
            <a:spLocks noGrp="1"/>
          </p:cNvSpPr>
          <p:nvPr>
            <p:ph type="body" sz="quarter" idx="15" hasCustomPrompt="1"/>
          </p:nvPr>
        </p:nvSpPr>
        <p:spPr bwMode="auto">
          <a:xfrm>
            <a:off x="400276" y="3240114"/>
            <a:ext cx="4649519"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Нижнем Новгороде</a:t>
            </a:r>
            <a:endParaRPr/>
          </a:p>
        </p:txBody>
      </p:sp>
      <p:sp>
        <p:nvSpPr>
          <p:cNvPr id="19" name="TextBox 18"/>
          <p:cNvSpPr txBox="1"/>
          <p:nvPr/>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pic>
        <p:nvPicPr>
          <p:cNvPr id="4" name="Picture 3"/>
          <p:cNvPicPr>
            <a:picLocks noChangeAspect="1"/>
          </p:cNvPicPr>
          <p:nvPr userDrawn="1"/>
        </p:nvPicPr>
        <p:blipFill>
          <a:blip r:embed="rId3"/>
          <a:stretch/>
        </p:blipFill>
        <p:spPr bwMode="auto">
          <a:xfrm>
            <a:off x="475542" y="5415187"/>
            <a:ext cx="156924" cy="129633"/>
          </a:xfrm>
          <a:prstGeom prst="rect">
            <a:avLst/>
          </a:prstGeom>
        </p:spPr>
      </p:pic>
      <p:pic>
        <p:nvPicPr>
          <p:cNvPr id="6" name="Picture 5"/>
          <p:cNvPicPr>
            <a:picLocks noChangeAspect="1"/>
          </p:cNvPicPr>
          <p:nvPr userDrawn="1"/>
        </p:nvPicPr>
        <p:blipFill>
          <a:blip r:embed="rId4"/>
          <a:stretch/>
        </p:blipFill>
        <p:spPr bwMode="auto">
          <a:xfrm>
            <a:off x="495961" y="5741436"/>
            <a:ext cx="128797" cy="192024"/>
          </a:xfrm>
          <a:prstGeom prst="rect">
            <a:avLst/>
          </a:prstGeom>
        </p:spPr>
      </p:pic>
      <p:pic>
        <p:nvPicPr>
          <p:cNvPr id="10" name="Picture 9"/>
          <p:cNvPicPr>
            <a:picLocks noChangeAspect="1"/>
          </p:cNvPicPr>
          <p:nvPr userDrawn="1"/>
        </p:nvPicPr>
        <p:blipFill>
          <a:blip r:embed="rId5"/>
          <a:stretch/>
        </p:blipFill>
        <p:spPr bwMode="auto">
          <a:xfrm>
            <a:off x="475542" y="1734606"/>
            <a:ext cx="186975" cy="265855"/>
          </a:xfrm>
          <a:prstGeom prst="rect">
            <a:avLst/>
          </a:prstGeom>
        </p:spPr>
      </p:pic>
      <p:pic>
        <p:nvPicPr>
          <p:cNvPr id="37" name="Picture 36"/>
          <p:cNvPicPr>
            <a:picLocks noChangeAspect="1"/>
          </p:cNvPicPr>
          <p:nvPr userDrawn="1"/>
        </p:nvPicPr>
        <p:blipFill>
          <a:blip r:embed="rId5"/>
          <a:stretch/>
        </p:blipFill>
        <p:spPr bwMode="auto">
          <a:xfrm>
            <a:off x="475542" y="3840747"/>
            <a:ext cx="186975" cy="265855"/>
          </a:xfrm>
          <a:prstGeom prst="rect">
            <a:avLst/>
          </a:prstGeom>
        </p:spPr>
      </p:pic>
      <p:pic>
        <p:nvPicPr>
          <p:cNvPr id="14" name="Picture 13"/>
          <p:cNvPicPr>
            <a:picLocks noChangeAspect="1"/>
          </p:cNvPicPr>
          <p:nvPr userDrawn="1"/>
        </p:nvPicPr>
        <p:blipFill>
          <a:blip r:embed="rId6"/>
          <a:stretch/>
        </p:blipFill>
        <p:spPr bwMode="auto">
          <a:xfrm>
            <a:off x="475542" y="2477910"/>
            <a:ext cx="158626" cy="191772"/>
          </a:xfrm>
          <a:prstGeom prst="rect">
            <a:avLst/>
          </a:prstGeom>
        </p:spPr>
      </p:pic>
      <p:pic>
        <p:nvPicPr>
          <p:cNvPr id="38" name="Picture 37"/>
          <p:cNvPicPr>
            <a:picLocks noChangeAspect="1"/>
          </p:cNvPicPr>
          <p:nvPr userDrawn="1"/>
        </p:nvPicPr>
        <p:blipFill>
          <a:blip r:embed="rId6"/>
          <a:stretch/>
        </p:blipFill>
        <p:spPr bwMode="auto">
          <a:xfrm>
            <a:off x="475542" y="4285155"/>
            <a:ext cx="158626" cy="19177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Пользовательский макет">
    <p:bg>
      <p:bgRef idx="1001">
        <a:schemeClr val="bg1"/>
      </p:bgRef>
    </p:bg>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8200" y="365125"/>
            <a:ext cx="10515600" cy="1325563"/>
          </a:xfrm>
          <a:prstGeom prst="rect">
            <a:avLst/>
          </a:prstGeom>
        </p:spPr>
        <p:txBody>
          <a:bodyPr/>
          <a:lstStyle/>
          <a:p>
            <a:pPr>
              <a:defRPr/>
            </a:pPr>
            <a:r>
              <a:rPr lang="ru-RU"/>
              <a:t>Образец заголовка</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Титульный слайд">
    <p:bg>
      <p:bgPr shadeToTitle="0">
        <a:blipFill>
          <a:blip r:embed="rId2">
            <a:lum/>
          </a:blip>
          <a:srcRect l="0" t="0" r="-14529" b="0"/>
          <a:stretch/>
        </a:blipFill>
      </p:bgPr>
    </p:bg>
    <p:spTree>
      <p:nvGrpSpPr>
        <p:cNvPr id="1" name=""/>
        <p:cNvGrpSpPr/>
        <p:nvPr/>
      </p:nvGrpSpPr>
      <p:grpSpPr bwMode="auto">
        <a:xfrm>
          <a:off x="0" y="0"/>
          <a:ext cx="0" cy="0"/>
          <a:chOff x="0" y="0"/>
          <a:chExt cx="0" cy="0"/>
        </a:xfrm>
      </p:grpSpPr>
      <p:sp>
        <p:nvSpPr>
          <p:cNvPr id="3" name="Подзаголовок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7" name="Заголовок 6"/>
          <p:cNvSpPr>
            <a:spLocks noGrp="1"/>
          </p:cNvSpPr>
          <p:nvPr>
            <p:ph type="title"/>
          </p:nvPr>
        </p:nvSpPr>
        <p:spPr bwMode="auto">
          <a:xfrm>
            <a:off x="838200" y="365125"/>
            <a:ext cx="10515600" cy="1325563"/>
          </a:xfrm>
          <a:prstGeom prst="rect">
            <a:avLst/>
          </a:prstGeom>
        </p:spPr>
        <p:txBody>
          <a:bodyPr/>
          <a:lstStyle/>
          <a:p>
            <a:pPr>
              <a:defRPr/>
            </a:pPr>
            <a:r>
              <a:rPr lang="ru-RU"/>
              <a:t>Образец заголовка</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английский)">
    <p:bg>
      <p:bgPr shadeToTitle="0">
        <a:blipFill>
          <a:blip r:embed="rId2">
            <a:lum/>
          </a:blip>
          <a:srcRect l="0" t="0" r="-14529" b="0"/>
          <a:stretch/>
        </a:blipFill>
      </p:bgPr>
    </p:bg>
    <p:spTree>
      <p:nvGrpSpPr>
        <p:cNvPr id="1" name=""/>
        <p:cNvGrpSpPr/>
        <p:nvPr/>
      </p:nvGrpSpPr>
      <p:grpSpPr bwMode="auto">
        <a:xfrm>
          <a:off x="0" y="0"/>
          <a:ext cx="0" cy="0"/>
          <a:chOff x="0" y="0"/>
          <a:chExt cx="0" cy="0"/>
        </a:xfrm>
      </p:grpSpPr>
      <p:sp>
        <p:nvSpPr>
          <p:cNvPr id="7" name="Text Placeholder 6"/>
          <p:cNvSpPr>
            <a:spLocks noGrp="1"/>
          </p:cNvSpPr>
          <p:nvPr>
            <p:ph type="body" sz="quarter" idx="10" hasCustomPrompt="1"/>
          </p:nvPr>
        </p:nvSpPr>
        <p:spPr bwMode="auto">
          <a:xfrm>
            <a:off x="1058452" y="959554"/>
            <a:ext cx="6546850" cy="1707446"/>
          </a:xfrm>
          <a:prstGeom prst="rect">
            <a:avLst/>
          </a:prstGeom>
        </p:spPr>
        <p:txBody>
          <a:bodyPr/>
          <a:lstStyle>
            <a:lvl1pPr>
              <a:lnSpc>
                <a:spcPct val="120000"/>
              </a:lnSpc>
              <a:spcBef>
                <a:spcPts val="0"/>
              </a:spcBef>
              <a:defRPr sz="4800" b="1">
                <a:latin typeface="Verdana"/>
                <a:ea typeface="Verdana"/>
              </a:defRPr>
            </a:lvl1pPr>
          </a:lstStyle>
          <a:p>
            <a:pPr>
              <a:lnSpc>
                <a:spcPct val="120000"/>
              </a:lnSpc>
              <a:defRPr/>
            </a:pPr>
            <a:r>
              <a:rPr lang="en-US" sz="4800" b="1">
                <a:solidFill>
                  <a:schemeClr val="bg1"/>
                </a:solidFill>
                <a:latin typeface="Verdana"/>
                <a:ea typeface="Verdana"/>
                <a:cs typeface="Verdana"/>
              </a:rPr>
              <a:t>Title</a:t>
            </a:r>
            <a:endParaRPr/>
          </a:p>
          <a:p>
            <a:pPr>
              <a:lnSpc>
                <a:spcPct val="120000"/>
              </a:lnSpc>
              <a:defRPr/>
            </a:pPr>
            <a:r>
              <a:rPr lang="en-US" sz="4800" b="1">
                <a:solidFill>
                  <a:schemeClr val="bg1"/>
                </a:solidFill>
                <a:latin typeface="Verdana"/>
                <a:ea typeface="Verdana"/>
                <a:cs typeface="Verdana"/>
              </a:rPr>
              <a:t>in English</a:t>
            </a:r>
            <a:endParaRPr sz="4800" b="1">
              <a:solidFill>
                <a:schemeClr val="bg1"/>
              </a:solidFill>
              <a:latin typeface="Verdana"/>
              <a:ea typeface="Verdana"/>
              <a:cs typeface="Verdana"/>
            </a:endParaRPr>
          </a:p>
        </p:txBody>
      </p:sp>
      <p:pic>
        <p:nvPicPr>
          <p:cNvPr id="8" name="Picture 7"/>
          <p:cNvPicPr>
            <a:picLocks noChangeAspect="1"/>
          </p:cNvPicPr>
          <p:nvPr userDrawn="1"/>
        </p:nvPicPr>
        <p:blipFill>
          <a:blip r:embed="rId3"/>
          <a:stretch/>
        </p:blipFill>
        <p:spPr bwMode="auto">
          <a:xfrm>
            <a:off x="10487481" y="5890019"/>
            <a:ext cx="1530894" cy="7943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
    <p:bg>
      <p:bgPr shadeToTitle="0">
        <a:blipFill>
          <a:blip r:embed="rId2">
            <a:lum/>
          </a:blip>
          <a:stretch/>
        </a:blipFill>
      </p:bgPr>
    </p:bg>
    <p:spTree>
      <p:nvGrpSpPr>
        <p:cNvPr id="1" name=""/>
        <p:cNvGrpSpPr/>
        <p:nvPr/>
      </p:nvGrpSpPr>
      <p:grpSpPr bwMode="auto">
        <a:xfrm>
          <a:off x="0" y="0"/>
          <a:ext cx="0" cy="0"/>
          <a:chOff x="0" y="0"/>
          <a:chExt cx="0" cy="0"/>
        </a:xfrm>
      </p:grpSpPr>
      <p:sp>
        <p:nvSpPr>
          <p:cNvPr id="2" name="Title 1"/>
          <p:cNvSpPr>
            <a:spLocks noGrp="1"/>
          </p:cNvSpPr>
          <p:nvPr>
            <p:ph type="ctrTitle" hasCustomPrompt="1"/>
          </p:nvPr>
        </p:nvSpPr>
        <p:spPr bwMode="auto">
          <a:xfrm>
            <a:off x="1640165" y="959554"/>
            <a:ext cx="5540117" cy="2657522"/>
          </a:xfrm>
          <a:prstGeom prst="rect">
            <a:avLst/>
          </a:prstGeom>
        </p:spPr>
        <p:txBody>
          <a:bodyPr anchor="t"/>
          <a:lstStyle>
            <a:lvl1pPr algn="l">
              <a:lnSpc>
                <a:spcPct val="120000"/>
              </a:lnSpc>
              <a:defRPr sz="4800"/>
            </a:lvl1pPr>
          </a:lstStyle>
          <a:p>
            <a:pPr>
              <a:lnSpc>
                <a:spcPct val="120000"/>
              </a:lnSpc>
              <a:defRPr/>
            </a:pPr>
            <a:r>
              <a:rPr lang="ru-RU" sz="4800" b="1">
                <a:solidFill>
                  <a:schemeClr val="bg1"/>
                </a:solidFill>
                <a:latin typeface="Verdana"/>
                <a:ea typeface="Verdana"/>
                <a:cs typeface="Verdana"/>
              </a:rPr>
              <a:t>Современные </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технологии</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мониторинга</a:t>
            </a:r>
            <a:endParaRPr sz="4800" b="1">
              <a:solidFill>
                <a:schemeClr val="bg1"/>
              </a:solidFill>
              <a:latin typeface="Verdana"/>
              <a:ea typeface="Verdana"/>
              <a:cs typeface="Verdana"/>
            </a:endParaRPr>
          </a:p>
        </p:txBody>
      </p:sp>
      <p:pic>
        <p:nvPicPr>
          <p:cNvPr id="14" name="Picture 13"/>
          <p:cNvPicPr>
            <a:picLocks noChangeAspect="1"/>
          </p:cNvPicPr>
          <p:nvPr userDrawn="1"/>
        </p:nvPicPr>
        <p:blipFill>
          <a:blip r:embed="rId3"/>
          <a:stretch/>
        </p:blipFill>
        <p:spPr bwMode="auto">
          <a:xfrm>
            <a:off x="10443575" y="5879195"/>
            <a:ext cx="1574800" cy="8051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английский)">
    <p:bg>
      <p:bgPr shadeToTitle="0">
        <a:blipFill>
          <a:blip r:embed="rId2">
            <a:lum/>
          </a:blip>
          <a:stretch/>
        </a:blipFill>
      </p:bgPr>
    </p:bg>
    <p:spTree>
      <p:nvGrpSpPr>
        <p:cNvPr id="1" name=""/>
        <p:cNvGrpSpPr/>
        <p:nvPr/>
      </p:nvGrpSpPr>
      <p:grpSpPr bwMode="auto">
        <a:xfrm>
          <a:off x="0" y="0"/>
          <a:ext cx="0" cy="0"/>
          <a:chOff x="0" y="0"/>
          <a:chExt cx="0" cy="0"/>
        </a:xfrm>
      </p:grpSpPr>
      <p:sp>
        <p:nvSpPr>
          <p:cNvPr id="7" name="Text Placeholder 6"/>
          <p:cNvSpPr>
            <a:spLocks noGrp="1"/>
          </p:cNvSpPr>
          <p:nvPr>
            <p:ph type="body" sz="quarter" idx="10" hasCustomPrompt="1"/>
          </p:nvPr>
        </p:nvSpPr>
        <p:spPr bwMode="auto">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defRPr/>
            </a:pPr>
            <a:r>
              <a:rPr lang="en-US"/>
              <a:t>Title</a:t>
            </a:r>
            <a:endParaRPr/>
          </a:p>
          <a:p>
            <a:pPr lvl="0">
              <a:defRPr/>
            </a:pPr>
            <a:r>
              <a:rPr lang="en-US"/>
              <a:t>in English</a:t>
            </a:r>
            <a:endParaRPr/>
          </a:p>
        </p:txBody>
      </p:sp>
      <p:pic>
        <p:nvPicPr>
          <p:cNvPr id="24" name="Рисунок 1"/>
          <p:cNvPicPr>
            <a:picLocks noChangeAspect="1"/>
          </p:cNvPicPr>
          <p:nvPr userDrawn="1"/>
        </p:nvPicPr>
        <p:blipFill>
          <a:blip r:embed="rId3"/>
          <a:stretch/>
        </p:blipFill>
        <p:spPr bwMode="auto">
          <a:xfrm>
            <a:off x="10117144" y="5578356"/>
            <a:ext cx="1557240" cy="78800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6" name="Text Placeholder 5"/>
          <p:cNvSpPr>
            <a:spLocks noGrp="1"/>
          </p:cNvSpPr>
          <p:nvPr>
            <p:ph type="body" sz="quarter" idx="10" hasCustomPrompt="1"/>
          </p:nvPr>
        </p:nvSpPr>
        <p:spPr bwMode="auto">
          <a:xfrm>
            <a:off x="838535" y="728060"/>
            <a:ext cx="7486315" cy="3062890"/>
          </a:xfrm>
          <a:prstGeom prst="rect">
            <a:avLst/>
          </a:prstGeom>
        </p:spPr>
        <p:txBody>
          <a:bodyPr/>
          <a:lstStyle>
            <a:lvl1pPr>
              <a:lnSpc>
                <a:spcPct val="120000"/>
              </a:lnSpc>
              <a:spcBef>
                <a:spcPts val="0"/>
              </a:spcBef>
              <a:defRPr sz="4800" b="1"/>
            </a:lvl1pPr>
          </a:lstStyle>
          <a:p>
            <a:pPr lvl="0">
              <a:defRPr/>
            </a:pPr>
            <a:r>
              <a:rPr lang="ru-RU"/>
              <a:t>Современные </a:t>
            </a:r>
            <a:endParaRPr/>
          </a:p>
          <a:p>
            <a:pPr lvl="0">
              <a:defRPr/>
            </a:pPr>
            <a:r>
              <a:rPr lang="ru-RU"/>
              <a:t>технологии</a:t>
            </a:r>
            <a:endParaRPr/>
          </a:p>
          <a:p>
            <a:pPr lvl="0">
              <a:defRPr/>
            </a:pPr>
            <a:r>
              <a:rPr lang="ru-RU"/>
              <a:t>мониторинга</a:t>
            </a:r>
            <a:endParaRPr lang="en-US"/>
          </a:p>
        </p:txBody>
      </p:sp>
      <p:pic>
        <p:nvPicPr>
          <p:cNvPr id="8" name="Picture 7"/>
          <p:cNvPicPr>
            <a:picLocks noChangeAspect="1"/>
          </p:cNvPicPr>
          <p:nvPr userDrawn="1"/>
        </p:nvPicPr>
        <p:blipFill>
          <a:blip r:embed="rId3"/>
          <a:stretch/>
        </p:blipFill>
        <p:spPr bwMode="auto">
          <a:xfrm>
            <a:off x="173625" y="5890019"/>
            <a:ext cx="1530894" cy="7943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английский)">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4" name="Text Placeholder 3"/>
          <p:cNvSpPr>
            <a:spLocks noGrp="1"/>
          </p:cNvSpPr>
          <p:nvPr>
            <p:ph type="body" sz="quarter" idx="10" hasCustomPrompt="1"/>
          </p:nvPr>
        </p:nvSpPr>
        <p:spPr bwMode="auto">
          <a:xfrm>
            <a:off x="838535" y="728060"/>
            <a:ext cx="7581565" cy="1838325"/>
          </a:xfrm>
          <a:prstGeom prst="rect">
            <a:avLst/>
          </a:prstGeom>
        </p:spPr>
        <p:txBody>
          <a:bodyPr/>
          <a:lstStyle>
            <a:lvl1pPr>
              <a:lnSpc>
                <a:spcPct val="120000"/>
              </a:lnSpc>
              <a:spcBef>
                <a:spcPts val="0"/>
              </a:spcBef>
              <a:defRPr sz="4800" b="1"/>
            </a:lvl1pPr>
          </a:lstStyle>
          <a:p>
            <a:pPr lvl="0">
              <a:defRPr/>
            </a:pPr>
            <a:r>
              <a:rPr lang="en-US"/>
              <a:t>Title</a:t>
            </a:r>
            <a:endParaRPr/>
          </a:p>
          <a:p>
            <a:pPr lvl="0">
              <a:defRPr/>
            </a:pPr>
            <a:r>
              <a:rPr lang="en-US"/>
              <a:t>in English</a:t>
            </a:r>
            <a:endParaRPr/>
          </a:p>
        </p:txBody>
      </p:sp>
      <p:pic>
        <p:nvPicPr>
          <p:cNvPr id="8" name="Picture 7"/>
          <p:cNvPicPr>
            <a:picLocks noChangeAspect="1"/>
          </p:cNvPicPr>
          <p:nvPr userDrawn="1"/>
        </p:nvPicPr>
        <p:blipFill>
          <a:blip r:embed="rId3"/>
          <a:stretch/>
        </p:blipFill>
        <p:spPr bwMode="auto">
          <a:xfrm>
            <a:off x="970341" y="5410047"/>
            <a:ext cx="1532306" cy="7976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1">
    <p:bg>
      <p:bgPr shadeToTitle="0">
        <a:blipFill>
          <a:blip r:embed="rId2">
            <a:lum/>
          </a:blip>
          <a:srcRect l="-38271" t="0" r="0" b="0"/>
          <a:stretch/>
        </a:blipFill>
      </p:bgPr>
    </p:bg>
    <p:spTree>
      <p:nvGrpSpPr>
        <p:cNvPr id="1" name=""/>
        <p:cNvGrpSpPr/>
        <p:nvPr/>
      </p:nvGrpSpPr>
      <p:grpSpPr bwMode="auto">
        <a:xfrm>
          <a:off x="0" y="0"/>
          <a:ext cx="0" cy="0"/>
          <a:chOff x="0" y="0"/>
          <a:chExt cx="0" cy="0"/>
        </a:xfrm>
      </p:grpSpPr>
      <p:sp>
        <p:nvSpPr>
          <p:cNvPr id="6" name="Text Placeholder 5"/>
          <p:cNvSpPr>
            <a:spLocks noGrp="1"/>
          </p:cNvSpPr>
          <p:nvPr>
            <p:ph type="body" sz="quarter" idx="11" hasCustomPrompt="1"/>
          </p:nvPr>
        </p:nvSpPr>
        <p:spPr bwMode="auto">
          <a:xfrm>
            <a:off x="380999" y="1129467"/>
            <a:ext cx="6670590" cy="3434295"/>
          </a:xfrm>
          <a:prstGeom prst="rect">
            <a:avLst/>
          </a:prstGeom>
        </p:spPr>
        <p:txBody>
          <a:bodyPr/>
          <a:lstStyle>
            <a:lvl1pPr>
              <a:lnSpc>
                <a:spcPct val="120000"/>
              </a:lnSpc>
              <a:spcBef>
                <a:spcPts val="0"/>
              </a:spcBef>
              <a:defRPr b="1"/>
            </a:lvl1pPr>
          </a:lstStyle>
          <a:p>
            <a:pPr lvl="0">
              <a:defRPr/>
            </a:pPr>
            <a:r>
              <a:rPr lang="ru-RU"/>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endParaRPr/>
          </a:p>
        </p:txBody>
      </p:sp>
      <p:sp>
        <p:nvSpPr>
          <p:cNvPr id="13" name="Title 12"/>
          <p:cNvSpPr>
            <a:spLocks noGrp="1"/>
          </p:cNvSpPr>
          <p:nvPr>
            <p:ph type="title" hasCustomPrompt="1"/>
          </p:nvPr>
        </p:nvSpPr>
        <p:spPr bwMode="auto">
          <a:xfrm>
            <a:off x="380999" y="270097"/>
            <a:ext cx="9067801" cy="606203"/>
          </a:xfrm>
          <a:prstGeom prst="rect">
            <a:avLst/>
          </a:prstGeom>
        </p:spPr>
        <p:txBody>
          <a:bodyPr/>
          <a:lstStyle>
            <a:lvl1pPr>
              <a:lnSpc>
                <a:spcPct val="100000"/>
              </a:lnSpc>
              <a:spcBef>
                <a:spcPts val="500"/>
              </a:spcBef>
              <a:spcAft>
                <a:spcPts val="500"/>
              </a:spcAft>
              <a:defRPr/>
            </a:lvl1pPr>
          </a:lstStyle>
          <a:p>
            <a:pPr lvl="0">
              <a:defRPr/>
            </a:pPr>
            <a:r>
              <a:rPr lang="ru-RU"/>
              <a:t>Компетенции</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2">
    <p:bg>
      <p:bgPr shadeToTitle="0">
        <a:blipFill>
          <a:blip r:embed="rId2">
            <a:lum/>
          </a:blip>
          <a:srcRect l="-35064" t="0" r="0" b="0"/>
          <a:stretch/>
        </a:blipFill>
      </p:bgPr>
    </p:bg>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defRPr/>
            </a:pPr>
            <a:r>
              <a:rPr lang="ru-RU"/>
              <a:t>Текстовый слайд</a:t>
            </a:r>
            <a:endParaRPr/>
          </a:p>
        </p:txBody>
      </p:sp>
      <p:sp>
        <p:nvSpPr>
          <p:cNvPr id="4"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Подзаголовок</a:t>
            </a:r>
            <a:endParaRPr sz="2200" b="1">
              <a:solidFill>
                <a:schemeClr val="tx1">
                  <a:lumMod val="95000"/>
                  <a:lumOff val="5000"/>
                </a:schemeClr>
              </a:solidFill>
              <a:latin typeface="Verdana"/>
              <a:ea typeface="Verdana"/>
              <a:cs typeface="Verdana"/>
            </a:endParaRPr>
          </a:p>
        </p:txBody>
      </p:sp>
      <p:sp>
        <p:nvSpPr>
          <p:cNvPr id="6" name="Text Placeholder 5"/>
          <p:cNvSpPr>
            <a:spLocks noGrp="1"/>
          </p:cNvSpPr>
          <p:nvPr>
            <p:ph type="body" sz="quarter" idx="11" hasCustomPrompt="1"/>
          </p:nvPr>
        </p:nvSpPr>
        <p:spPr bwMode="auto">
          <a:xfrm>
            <a:off x="396323" y="1620310"/>
            <a:ext cx="6181063" cy="3109890"/>
          </a:xfrm>
          <a:prstGeom prst="rect">
            <a:avLst/>
          </a:prstGeom>
        </p:spPr>
        <p:txBody>
          <a:bodyPr/>
          <a:lstStyle>
            <a:lvl1pPr>
              <a:lnSpc>
                <a:spcPct val="120000"/>
              </a:lnSpc>
              <a:spcBef>
                <a:spcPts val="0"/>
              </a:spcBef>
              <a:defRPr sz="1500"/>
            </a:lvl1pPr>
          </a:lstStyle>
          <a:p>
            <a:pPr lvl="0">
              <a:defRPr/>
            </a:pPr>
            <a:r>
              <a:rPr lang="ru-RU"/>
              <a:t>Наши инженеры участвуют  в создании бизнес-решений промышленного класса, работающих в том числе</a:t>
            </a:r>
            <a:endParaRPr/>
          </a:p>
          <a:p>
            <a:pPr lvl="0">
              <a:defRPr/>
            </a:pPr>
            <a:r>
              <a:rPr lang="ru-RU"/>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29">
            <a:lum/>
          </a:blip>
          <a:srcRect l="0" t="0" r="-14529" b="0"/>
          <a:stretch/>
        </a:blipFill>
      </p:bgPr>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a:lnSpc>
          <a:spcPct val="100000"/>
        </a:lnSpc>
        <a:spcBef>
          <a:spcPts val="500"/>
        </a:spcBef>
        <a:spcAft>
          <a:spcPts val="500"/>
        </a:spcAft>
        <a:buNone/>
        <a:defRPr sz="3200" b="1">
          <a:solidFill>
            <a:schemeClr val="tx1"/>
          </a:solidFill>
          <a:latin typeface="Verdana"/>
          <a:ea typeface="Verdana"/>
          <a:cs typeface="+mj-cs"/>
        </a:defRPr>
      </a:lvl1pPr>
    </p:titleStyle>
    <p:body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94949"/>
            <a:ext cx="12192000" cy="698500"/>
          </a:xfrm>
          <a:prstGeom prst="rect">
            <a:avLst/>
          </a:prstGeom>
        </p:spPr>
        <p:txBody>
          <a:bodyPr anchorCtr="1">
            <a:normAutofit/>
          </a:bodyPr>
          <a:lstStyle/>
          <a:p>
            <a:pPr algn="ctr">
              <a:defRPr/>
            </a:pPr>
            <a:r>
              <a:rPr lang="ru-RU" sz="3200" b="1">
                <a:solidFill>
                  <a:srgbClr val="002060"/>
                </a:solidFill>
                <a:latin typeface="+mn-lt"/>
              </a:rPr>
              <a:t>Объектно-ориентированное программирование</a:t>
            </a:r>
            <a:r>
              <a:rPr lang="en-US" sz="3200" b="1">
                <a:solidFill>
                  <a:srgbClr val="002060"/>
                </a:solidFill>
                <a:latin typeface="+mn-lt"/>
              </a:rPr>
              <a:t>:</a:t>
            </a:r>
            <a:r>
              <a:rPr lang="ru-RU" sz="3200" b="1">
                <a:solidFill>
                  <a:srgbClr val="002060"/>
                </a:solidFill>
                <a:latin typeface="+mn-lt"/>
              </a:rPr>
              <a:t> </a:t>
            </a:r>
            <a:r>
              <a:rPr lang="ru-RU">
                <a:solidFill>
                  <a:srgbClr val="002060"/>
                </a:solidFill>
                <a:latin typeface="+mn-lt"/>
                <a:cs typeface="Times New Roman"/>
              </a:rPr>
              <a:t>практика</a:t>
            </a:r>
            <a:endParaRPr/>
          </a:p>
        </p:txBody>
      </p:sp>
      <p:sp>
        <p:nvSpPr>
          <p:cNvPr id="6" name="Text Box 10"/>
          <p:cNvSpPr txBox="1">
            <a:spLocks noChangeArrowheads="1"/>
          </p:cNvSpPr>
          <p:nvPr/>
        </p:nvSpPr>
        <p:spPr bwMode="auto">
          <a:xfrm>
            <a:off x="322227" y="624987"/>
            <a:ext cx="11498677" cy="6035400"/>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360045" marR="0" lvl="0" indent="-360045" algn="l" defTabSz="914400">
              <a:lnSpc>
                <a:spcPct val="100000"/>
              </a:lnSpc>
              <a:spcBef>
                <a:spcPts val="0"/>
              </a:spcBef>
              <a:spcAft>
                <a:spcPts val="599"/>
              </a:spcAft>
              <a:buClrTx/>
              <a:buSzTx/>
              <a:buFont typeface="+mj-lt"/>
              <a:buAutoNum type="arabicPeriod"/>
              <a:defRPr/>
            </a:pPr>
            <a:r>
              <a:rPr lang="ru-RU" sz="2000" b="0" i="0" u="none" strike="noStrike" cap="none" spc="0">
                <a:ln>
                  <a:noFill/>
                </a:ln>
                <a:solidFill>
                  <a:srgbClr val="002060"/>
                </a:solidFill>
                <a:latin typeface="Calibri"/>
                <a:ea typeface="Arial"/>
                <a:cs typeface="Arial"/>
              </a:rPr>
              <a:t>Спроектировать классы (один или несколько) для игры в танки и создать экземпляры этих классов.</a:t>
            </a:r>
            <a:endParaRPr sz="2000" b="0" i="0" u="none" strike="noStrike" cap="none" spc="0">
              <a:ln>
                <a:noFill/>
              </a:ln>
              <a:solidFill>
                <a:srgbClr val="002060"/>
              </a:solidFill>
              <a:latin typeface="Calibri"/>
              <a:ea typeface="Arial"/>
              <a:cs typeface="Arial"/>
            </a:endParaRPr>
          </a:p>
          <a:p>
            <a:pPr marL="360045" marR="0" lvl="0" indent="-360045" defTabSz="914400">
              <a:lnSpc>
                <a:spcPct val="100000"/>
              </a:lnSpc>
              <a:spcBef>
                <a:spcPts val="0"/>
              </a:spcBef>
              <a:spcAft>
                <a:spcPts val="599"/>
              </a:spcAft>
              <a:buClrTx/>
              <a:buSzTx/>
              <a:buFont typeface="+mj-lt"/>
              <a:buAutoNum type="arabicPeriod"/>
              <a:defRPr/>
            </a:pPr>
            <a:r>
              <a:rPr lang="ru-RU" sz="2000" b="0" i="0" u="none" strike="noStrike" cap="none" spc="0">
                <a:solidFill>
                  <a:srgbClr val="002060"/>
                </a:solidFill>
                <a:latin typeface="Calibri"/>
                <a:ea typeface="Calibri"/>
                <a:cs typeface="Calibri"/>
              </a:rPr>
              <a:t> Спроектировать класс </a:t>
            </a:r>
            <a:r>
              <a:rPr lang="en-US" sz="2000" b="0" i="0" u="none" strike="noStrike" cap="none" spc="0">
                <a:solidFill>
                  <a:srgbClr val="002060"/>
                </a:solidFill>
                <a:latin typeface="Calibri"/>
                <a:ea typeface="Calibri"/>
                <a:cs typeface="Calibri"/>
              </a:rPr>
              <a:t>Duck</a:t>
            </a:r>
            <a:r>
              <a:rPr lang="ru-RU" sz="2000" b="0" i="0" u="none" strike="noStrike" cap="none" spc="0">
                <a:solidFill>
                  <a:srgbClr val="002060"/>
                </a:solidFill>
                <a:latin typeface="Calibri"/>
                <a:ea typeface="Calibri"/>
                <a:cs typeface="Calibri"/>
              </a:rPr>
              <a:t>, при создании экземпляров которого будут задаваться атрибуты </a:t>
            </a:r>
            <a:r>
              <a:rPr lang="en-US" sz="2000" b="0" i="0" u="none" strike="noStrike" cap="none" spc="0">
                <a:solidFill>
                  <a:srgbClr val="002060"/>
                </a:solidFill>
                <a:latin typeface="Calibri"/>
                <a:ea typeface="Calibri"/>
                <a:cs typeface="Calibri"/>
              </a:rPr>
              <a:t>name, weight</a:t>
            </a:r>
            <a:r>
              <a:rPr lang="ru-RU" sz="2000" b="0" i="0" u="none" strike="noStrike" cap="none" spc="0">
                <a:solidFill>
                  <a:srgbClr val="002060"/>
                </a:solidFill>
                <a:latin typeface="Calibri"/>
                <a:ea typeface="Calibri"/>
                <a:cs typeface="Calibri"/>
              </a:rPr>
              <a:t>, а атрибут </a:t>
            </a:r>
            <a:r>
              <a:rPr lang="en-US" sz="2000" b="0" i="0" u="none" strike="noStrike" cap="none" spc="0">
                <a:solidFill>
                  <a:srgbClr val="002060"/>
                </a:solidFill>
                <a:latin typeface="Calibri"/>
                <a:ea typeface="Calibri"/>
                <a:cs typeface="Calibri"/>
              </a:rPr>
              <a:t>color </a:t>
            </a:r>
            <a:r>
              <a:rPr lang="ru-RU" sz="2000" b="0" i="0" u="none" strike="noStrike" cap="none" spc="0">
                <a:solidFill>
                  <a:srgbClr val="002060"/>
                </a:solidFill>
                <a:latin typeface="Calibri"/>
                <a:ea typeface="Calibri"/>
                <a:cs typeface="Calibri"/>
              </a:rPr>
              <a:t>должен быть общим для всех экземпляров класса. Также в классе должны быть методы: </a:t>
            </a:r>
            <a:br>
              <a:rPr lang="ru-RU" sz="2000" b="0" i="0" u="none" strike="noStrike" cap="none" spc="0">
                <a:solidFill>
                  <a:srgbClr val="002060"/>
                </a:solidFill>
                <a:latin typeface="Calibri"/>
                <a:ea typeface="Calibri"/>
                <a:cs typeface="Calibri"/>
              </a:rPr>
            </a:br>
            <a:r>
              <a:rPr lang="ru-RU" sz="2000" b="0" i="0" u="none" strike="noStrike" cap="none" spc="0">
                <a:solidFill>
                  <a:srgbClr val="002060"/>
                </a:solidFill>
                <a:latin typeface="Calibri"/>
                <a:ea typeface="Calibri"/>
                <a:cs typeface="Calibri"/>
              </a:rPr>
              <a:t>- статический метод, выводящий «С</a:t>
            </a:r>
            <a:r>
              <a:rPr lang="en-US" sz="2000" b="0" i="0" u="none" strike="noStrike" cap="none" spc="0">
                <a:solidFill>
                  <a:srgbClr val="002060"/>
                </a:solidFill>
                <a:latin typeface="Calibri"/>
                <a:ea typeface="Calibri"/>
                <a:cs typeface="Calibri"/>
              </a:rPr>
              <a:t>rack</a:t>
            </a:r>
            <a:r>
              <a:rPr lang="ru-RU" sz="2000" b="0" i="0" u="none" strike="noStrike" cap="none" spc="0">
                <a:solidFill>
                  <a:srgbClr val="002060"/>
                </a:solidFill>
                <a:latin typeface="Calibri"/>
                <a:ea typeface="Calibri"/>
                <a:cs typeface="Calibri"/>
              </a:rPr>
              <a:t>»;</a:t>
            </a:r>
            <a:br>
              <a:rPr lang="ru-RU" sz="2000" b="0" i="0" u="none" strike="noStrike" cap="none" spc="0">
                <a:solidFill>
                  <a:srgbClr val="002060"/>
                </a:solidFill>
                <a:latin typeface="Calibri"/>
                <a:ea typeface="Calibri"/>
                <a:cs typeface="Calibri"/>
              </a:rPr>
            </a:br>
            <a:r>
              <a:rPr lang="ru-RU" sz="2000" b="0" i="0" u="none" strike="noStrike" cap="none" spc="0">
                <a:solidFill>
                  <a:srgbClr val="002060"/>
                </a:solidFill>
                <a:latin typeface="Calibri"/>
                <a:ea typeface="Calibri"/>
                <a:cs typeface="Calibri"/>
              </a:rPr>
              <a:t>- классовый метод, выводящий цвет уток;</a:t>
            </a:r>
            <a:br>
              <a:rPr lang="ru-RU" sz="2000" b="0" i="0" u="none" strike="noStrike" cap="none" spc="0">
                <a:solidFill>
                  <a:srgbClr val="002060"/>
                </a:solidFill>
                <a:latin typeface="Calibri"/>
                <a:ea typeface="Calibri"/>
                <a:cs typeface="Calibri"/>
              </a:rPr>
            </a:br>
            <a:r>
              <a:rPr lang="ru-RU" sz="2000" b="0" i="0" u="none" strike="noStrike" cap="none" spc="0">
                <a:solidFill>
                  <a:srgbClr val="002060"/>
                </a:solidFill>
                <a:latin typeface="Calibri"/>
                <a:ea typeface="Calibri"/>
                <a:cs typeface="Calibri"/>
              </a:rPr>
              <a:t>- методы экземпляров: метод, выводящий имя и вес утки</a:t>
            </a:r>
            <a:r>
              <a:rPr lang="en-US" sz="2000" b="0" i="0" u="none" strike="noStrike" cap="none" spc="0">
                <a:solidFill>
                  <a:srgbClr val="002060"/>
                </a:solidFill>
                <a:latin typeface="Calibri"/>
                <a:ea typeface="Calibri"/>
                <a:cs typeface="Calibri"/>
              </a:rPr>
              <a:t>; </a:t>
            </a:r>
            <a:r>
              <a:rPr lang="ru-RU" sz="2000" b="0" i="0" u="none" strike="noStrike" cap="none" spc="0">
                <a:solidFill>
                  <a:srgbClr val="002060"/>
                </a:solidFill>
                <a:latin typeface="Calibri"/>
                <a:ea typeface="Calibri"/>
                <a:cs typeface="Calibri"/>
              </a:rPr>
              <a:t>метод </a:t>
            </a:r>
            <a:r>
              <a:rPr lang="en-US" sz="2000" b="0" i="0" u="none" strike="noStrike" cap="none" spc="0">
                <a:solidFill>
                  <a:srgbClr val="002060"/>
                </a:solidFill>
                <a:latin typeface="Calibri"/>
                <a:ea typeface="Calibri"/>
                <a:cs typeface="Calibri"/>
              </a:rPr>
              <a:t>__repr__ ; </a:t>
            </a:r>
            <a:r>
              <a:rPr lang="ru-RU" sz="2000" b="0" i="0" u="none" strike="noStrike" cap="none" spc="0">
                <a:solidFill>
                  <a:srgbClr val="002060"/>
                </a:solidFill>
                <a:latin typeface="Calibri"/>
                <a:ea typeface="Calibri"/>
                <a:cs typeface="Calibri"/>
              </a:rPr>
              <a:t>метод</a:t>
            </a:r>
            <a:r>
              <a:rPr lang="ru-RU" sz="2000" b="0" i="0" u="none" strike="noStrike" cap="none" spc="0">
                <a:solidFill>
                  <a:srgbClr val="002060"/>
                </a:solidFill>
                <a:latin typeface="Calibri"/>
                <a:ea typeface="Calibri"/>
                <a:cs typeface="Calibri"/>
              </a:rPr>
              <a:t>ы сравнения уток по весу</a:t>
            </a:r>
            <a:r>
              <a:rPr lang="en-US" sz="2000" b="0" i="0" u="none" strike="noStrike" cap="none" spc="0">
                <a:solidFill>
                  <a:srgbClr val="002060"/>
                </a:solidFill>
                <a:latin typeface="Calibri"/>
                <a:ea typeface="Calibri"/>
                <a:cs typeface="Calibri"/>
              </a:rPr>
              <a:t> (</a:t>
            </a:r>
            <a:r>
              <a:rPr lang="en-US" sz="2000" b="0" i="0" u="none" strike="noStrike" cap="none" spc="0">
                <a:solidFill>
                  <a:srgbClr val="002060"/>
                </a:solidFill>
                <a:latin typeface="Calibri"/>
                <a:ea typeface="Calibri"/>
                <a:cs typeface="Calibri"/>
              </a:rPr>
              <a:t>&gt;, &lt;, ==, !=)</a:t>
            </a:r>
            <a:r>
              <a:rPr lang="ru-RU" sz="2000" b="0" i="0" u="none" strike="noStrike" cap="none" spc="0">
                <a:solidFill>
                  <a:srgbClr val="002060"/>
                </a:solidFill>
                <a:latin typeface="Calibri"/>
                <a:ea typeface="Calibri"/>
                <a:cs typeface="Calibri"/>
              </a:rPr>
              <a:t>, возвращающие значение типа </a:t>
            </a:r>
            <a:r>
              <a:rPr lang="en-US" sz="2000" b="0" i="0" u="none" strike="noStrike" cap="none" spc="0">
                <a:solidFill>
                  <a:srgbClr val="002060"/>
                </a:solidFill>
                <a:latin typeface="Calibri"/>
                <a:ea typeface="Calibri"/>
                <a:cs typeface="Calibri"/>
              </a:rPr>
              <a:t>bool</a:t>
            </a:r>
            <a:r>
              <a:rPr lang="ru-RU" sz="2000" b="0" i="0" u="none" strike="noStrike" cap="none" spc="0">
                <a:solidFill>
                  <a:srgbClr val="002060"/>
                </a:solidFill>
                <a:latin typeface="Calibri"/>
                <a:ea typeface="Calibri"/>
                <a:cs typeface="Calibri"/>
              </a:rPr>
              <a:t> (__</a:t>
            </a:r>
            <a:r>
              <a:rPr lang="en-US" sz="2000" b="0" i="0" u="none" strike="noStrike" cap="none" spc="0">
                <a:solidFill>
                  <a:srgbClr val="002060"/>
                </a:solidFill>
                <a:latin typeface="Calibri"/>
                <a:ea typeface="Calibri"/>
                <a:cs typeface="Calibri"/>
              </a:rPr>
              <a:t>lt__, </a:t>
            </a:r>
            <a:r>
              <a:rPr lang="ru-RU" sz="2000" b="0" i="0" u="none" strike="noStrike" cap="none" spc="0">
                <a:solidFill>
                  <a:srgbClr val="002060"/>
                </a:solidFill>
                <a:latin typeface="Calibri"/>
                <a:ea typeface="Calibri"/>
                <a:cs typeface="Calibri"/>
              </a:rPr>
              <a:t>__</a:t>
            </a:r>
            <a:r>
              <a:rPr lang="en-US" sz="2000" b="0" i="0" u="none" strike="noStrike" cap="none" spc="0">
                <a:solidFill>
                  <a:srgbClr val="002060"/>
                </a:solidFill>
                <a:latin typeface="Calibri"/>
                <a:ea typeface="Calibri"/>
                <a:cs typeface="Calibri"/>
              </a:rPr>
              <a:t>gt</a:t>
            </a:r>
            <a:r>
              <a:rPr lang="en-US" sz="2000" b="0" i="0" u="none" strike="noStrike" cap="none" spc="0">
                <a:solidFill>
                  <a:srgbClr val="002060"/>
                </a:solidFill>
                <a:latin typeface="Calibri"/>
                <a:ea typeface="Calibri"/>
                <a:cs typeface="Calibri"/>
              </a:rPr>
              <a:t>__</a:t>
            </a:r>
            <a:r>
              <a:rPr lang="en-US" sz="2000" b="0" i="0" u="none" strike="noStrike" cap="none" spc="0">
                <a:solidFill>
                  <a:srgbClr val="002060"/>
                </a:solidFill>
                <a:latin typeface="Calibri"/>
                <a:ea typeface="Calibri"/>
                <a:cs typeface="Calibri"/>
              </a:rPr>
              <a:t>, </a:t>
            </a:r>
            <a:r>
              <a:rPr lang="ru-RU" sz="2000" b="0" i="0" u="none" strike="noStrike" cap="none" spc="0">
                <a:solidFill>
                  <a:srgbClr val="002060"/>
                </a:solidFill>
                <a:latin typeface="Calibri"/>
                <a:ea typeface="Calibri"/>
                <a:cs typeface="Calibri"/>
              </a:rPr>
              <a:t>__</a:t>
            </a:r>
            <a:r>
              <a:rPr lang="en-US" sz="2000" b="0" i="0" u="none" strike="noStrike" cap="none" spc="0">
                <a:solidFill>
                  <a:srgbClr val="002060"/>
                </a:solidFill>
                <a:latin typeface="Calibri"/>
                <a:ea typeface="Calibri"/>
                <a:cs typeface="Calibri"/>
              </a:rPr>
              <a:t>eq</a:t>
            </a:r>
            <a:r>
              <a:rPr lang="en-US" sz="2000" b="0" i="0" u="none" strike="noStrike" cap="none" spc="0">
                <a:solidFill>
                  <a:srgbClr val="002060"/>
                </a:solidFill>
                <a:latin typeface="Calibri"/>
                <a:ea typeface="Calibri"/>
                <a:cs typeface="Calibri"/>
              </a:rPr>
              <a:t>__</a:t>
            </a:r>
            <a:r>
              <a:rPr lang="en-US" sz="2000" b="0" i="0" u="none" strike="noStrike" cap="none" spc="0">
                <a:solidFill>
                  <a:srgbClr val="002060"/>
                </a:solidFill>
                <a:latin typeface="Calibri"/>
                <a:ea typeface="Calibri"/>
                <a:cs typeface="Calibri"/>
              </a:rPr>
              <a:t>, </a:t>
            </a:r>
            <a:r>
              <a:rPr lang="ru-RU" sz="2000" b="0" i="0" u="none" strike="noStrike" cap="none" spc="0">
                <a:solidFill>
                  <a:srgbClr val="002060"/>
                </a:solidFill>
                <a:latin typeface="Calibri"/>
                <a:ea typeface="Calibri"/>
                <a:cs typeface="Calibri"/>
              </a:rPr>
              <a:t>__</a:t>
            </a:r>
            <a:r>
              <a:rPr lang="en-US" sz="2000" b="0" i="0" u="none" strike="noStrike" cap="none" spc="0">
                <a:solidFill>
                  <a:srgbClr val="002060"/>
                </a:solidFill>
                <a:latin typeface="Calibri"/>
                <a:ea typeface="Calibri"/>
                <a:cs typeface="Calibri"/>
              </a:rPr>
              <a:t>ne__</a:t>
            </a:r>
            <a:r>
              <a:rPr lang="en-US" sz="2000" b="0" i="0" u="none" strike="noStrike" cap="none" spc="0">
                <a:solidFill>
                  <a:srgbClr val="002060"/>
                </a:solidFill>
                <a:latin typeface="Calibri"/>
                <a:ea typeface="Calibri"/>
                <a:cs typeface="Calibri"/>
              </a:rPr>
              <a:t>); </a:t>
            </a:r>
            <a:r>
              <a:rPr lang="ru-RU" sz="2000" b="0" i="0" u="none" strike="noStrike" cap="none" spc="0">
                <a:solidFill>
                  <a:srgbClr val="002060"/>
                </a:solidFill>
                <a:latin typeface="Calibri"/>
                <a:ea typeface="Calibri"/>
                <a:cs typeface="Calibri"/>
              </a:rPr>
              <a:t>метод, </a:t>
            </a:r>
            <a:r>
              <a:rPr lang="ru-RU" sz="2000" b="0" i="0" u="none" strike="noStrike" cap="none" spc="0">
                <a:solidFill>
                  <a:srgbClr val="002060"/>
                </a:solidFill>
                <a:latin typeface="Calibri"/>
                <a:ea typeface="Calibri"/>
                <a:cs typeface="Calibri"/>
              </a:rPr>
              <a:t>принимающий 2-х уток и возвращающий утку, вес которой равен сумме весов 2-х уток (__</a:t>
            </a:r>
            <a:r>
              <a:rPr lang="en-US" sz="2000" b="0" i="0" u="none" strike="noStrike" cap="none" spc="0">
                <a:solidFill>
                  <a:srgbClr val="002060"/>
                </a:solidFill>
                <a:latin typeface="Calibri"/>
                <a:ea typeface="Calibri"/>
                <a:cs typeface="Calibri"/>
              </a:rPr>
              <a:t>add__</a:t>
            </a:r>
            <a:r>
              <a:rPr lang="ru-RU" sz="2000" b="0" i="0" u="none" strike="noStrike" cap="none" spc="0">
                <a:solidFill>
                  <a:srgbClr val="002060"/>
                </a:solidFill>
                <a:latin typeface="Calibri"/>
                <a:ea typeface="Calibri"/>
                <a:cs typeface="Calibri"/>
              </a:rPr>
              <a:t>)</a:t>
            </a:r>
            <a:r>
              <a:rPr lang="en-US" sz="2000" b="0" i="0" u="none" strike="noStrike" cap="none" spc="0">
                <a:solidFill>
                  <a:srgbClr val="002060"/>
                </a:solidFill>
                <a:latin typeface="Calibri"/>
                <a:ea typeface="Calibri"/>
                <a:cs typeface="Calibri"/>
              </a:rPr>
              <a:t>.</a:t>
            </a:r>
            <a:endParaRPr sz="2000">
              <a:solidFill>
                <a:srgbClr val="002060"/>
              </a:solidFill>
              <a:latin typeface="Calibri"/>
            </a:endParaRPr>
          </a:p>
          <a:p>
            <a:pPr marL="360045" indent="-360045">
              <a:spcBef>
                <a:spcPts val="0"/>
              </a:spcBef>
              <a:spcAft>
                <a:spcPts val="599"/>
              </a:spcAft>
              <a:buFont typeface="+mj-lt"/>
              <a:buAutoNum type="arabicPeriod"/>
              <a:defRPr/>
            </a:pPr>
            <a:r>
              <a:rPr lang="ru-RU" sz="2000" b="0" i="0" u="none" strike="noStrike" cap="none" spc="0">
                <a:ln>
                  <a:noFill/>
                </a:ln>
                <a:solidFill>
                  <a:srgbClr val="002060"/>
                </a:solidFill>
                <a:latin typeface="Calibri"/>
                <a:ea typeface="Arial"/>
                <a:cs typeface="Arial"/>
              </a:rPr>
              <a:t>Написать класс WrapStrToFIle, который будет иметь одно вычисляемое свойство (property) под названием content. В конструкторе класс должен инициализовать атрибут filepath, путем присваивания результата функции mktemp   библиотеки tempfile. При попытке чтения свойства content должен внутри кода свойства открываться файл, используя атрибут filepath (с помощью функции open, из этого файла читается все содержимое и возвращается из свойства. Если файл не существует, то возникает ошибка, поэтому должна быть обертка вокруг открытия файла на чтение (try...except),  с помощью которого будет возвращаться 'Файл еще не существует'. При присваивании значения свойству content файл по указанному пути должен открываться  на запись и записываться содержимое. Не забудьте закрывать файл после чтения или записи. При удалении атрибута content, должен удаляться и файл.*</a:t>
            </a:r>
            <a:endParaRPr sz="2000" b="0" i="0" u="none" strike="noStrike" cap="none" spc="0">
              <a:ln>
                <a:noFill/>
              </a:ln>
              <a:solidFill>
                <a:srgbClr val="002060"/>
              </a:solidFill>
              <a:latin typeface="Calibri"/>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sz="3200" b="1">
                <a:solidFill>
                  <a:srgbClr val="002060"/>
                </a:solidFill>
                <a:latin typeface="+mn-lt"/>
              </a:rPr>
              <a:t>Объектно-ориентированное программирование</a:t>
            </a:r>
            <a:r>
              <a:rPr lang="en-US" sz="3200" b="1">
                <a:solidFill>
                  <a:srgbClr val="002060"/>
                </a:solidFill>
                <a:latin typeface="+mn-lt"/>
              </a:rPr>
              <a:t>:</a:t>
            </a:r>
            <a:r>
              <a:rPr lang="ru-RU" sz="3200" b="1">
                <a:solidFill>
                  <a:srgbClr val="002060"/>
                </a:solidFill>
                <a:latin typeface="+mn-lt"/>
              </a:rPr>
              <a:t> </a:t>
            </a:r>
            <a:r>
              <a:rPr lang="ru-RU">
                <a:solidFill>
                  <a:srgbClr val="002060"/>
                </a:solidFill>
                <a:latin typeface="+mn-lt"/>
                <a:cs typeface="Times New Roman"/>
              </a:rPr>
              <a:t>практика</a:t>
            </a:r>
            <a:endParaRPr/>
          </a:p>
        </p:txBody>
      </p:sp>
      <p:sp>
        <p:nvSpPr>
          <p:cNvPr id="6" name="Text Box 10"/>
          <p:cNvSpPr txBox="1">
            <a:spLocks noChangeArrowheads="1"/>
          </p:cNvSpPr>
          <p:nvPr/>
        </p:nvSpPr>
        <p:spPr bwMode="auto">
          <a:xfrm>
            <a:off x="322228" y="1035948"/>
            <a:ext cx="11496878" cy="5755422"/>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WrapStrToFile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здесь инициализируется атрибут </a:t>
            </a:r>
            <a:r>
              <a:rPr lang="en-US" sz="1400" b="0" i="0" u="none" strike="noStrike" cap="none" spc="0">
                <a:ln>
                  <a:noFill/>
                </a:ln>
                <a:solidFill>
                  <a:srgbClr val="008000"/>
                </a:solidFill>
                <a:latin typeface="Courier New"/>
                <a:ea typeface="+mn-ea"/>
                <a:cs typeface="+mn-cs"/>
              </a:rPr>
              <a:t>filepath, </a:t>
            </a:r>
            <a:r>
              <a:rPr lang="ru-RU" sz="1400" b="0" i="0" u="none" strike="noStrike" cap="none" spc="0">
                <a:ln>
                  <a:noFill/>
                </a:ln>
                <a:solidFill>
                  <a:srgbClr val="008000"/>
                </a:solidFill>
                <a:latin typeface="Courier New"/>
                <a:ea typeface="+mn-ea"/>
                <a:cs typeface="+mn-cs"/>
              </a:rPr>
              <a:t>он содержит путь до файла-хранилища</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0000"/>
                </a:solidFill>
                <a:latin typeface="Courier New"/>
                <a:ea typeface="+mn-ea"/>
                <a:cs typeface="+mn-cs"/>
              </a:rPr>
              <a:t>@</a:t>
            </a:r>
            <a:r>
              <a:rPr lang="en-US" sz="1400" b="0" i="0" u="none" strike="noStrike" cap="none" spc="0">
                <a:ln>
                  <a:noFill/>
                </a:ln>
                <a:solidFill>
                  <a:srgbClr val="000000"/>
                </a:solidFill>
                <a:latin typeface="Courier New"/>
                <a:ea typeface="+mn-ea"/>
                <a:cs typeface="+mn-cs"/>
              </a:rPr>
              <a:t>property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попытка чтения из файла, в случае успеха возвращаем содержимое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8000"/>
                </a:solidFill>
                <a:latin typeface="Courier New"/>
                <a:ea typeface="+mn-ea"/>
                <a:cs typeface="+mn-cs"/>
              </a:rPr>
              <a:t># в случае неудачи возвращаем '</a:t>
            </a:r>
            <a:r>
              <a:rPr lang="en-US" sz="1400" b="0" i="0" u="none" strike="noStrike" cap="none" spc="0">
                <a:ln>
                  <a:noFill/>
                </a:ln>
                <a:solidFill>
                  <a:srgbClr val="008000"/>
                </a:solidFill>
                <a:latin typeface="Courier New"/>
                <a:ea typeface="+mn-ea"/>
                <a:cs typeface="+mn-cs"/>
              </a:rPr>
              <a:t>File doesn't exist</a:t>
            </a:r>
            <a:r>
              <a:rPr lang="ru-RU" sz="1400" b="0" i="0" u="none" strike="noStrike" cap="none" spc="0">
                <a:ln>
                  <a:noFill/>
                </a:ln>
                <a:solidFill>
                  <a:srgbClr val="008000"/>
                </a:solidFill>
                <a:latin typeface="Courier New"/>
                <a:ea typeface="+mn-ea"/>
                <a:cs typeface="+mn-cs"/>
              </a:rPr>
              <a:t>'</a:t>
            </a:r>
            <a:r>
              <a:rPr lang="ru-RU"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content.setter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value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попытка записи в файл указанного содержимого</a:t>
            </a:r>
            <a:r>
              <a:rPr lang="ru-RU"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content.deleter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удаляем файл: </a:t>
            </a:r>
            <a:r>
              <a:rPr lang="en-US" sz="1400" b="0" i="0" u="none" strike="noStrike" cap="none" spc="0">
                <a:ln>
                  <a:noFill/>
                </a:ln>
                <a:solidFill>
                  <a:srgbClr val="008000"/>
                </a:solidFill>
                <a:latin typeface="Courier New"/>
                <a:ea typeface="+mn-ea"/>
                <a:cs typeface="+mn-cs"/>
              </a:rPr>
              <a:t>os.remove(</a:t>
            </a:r>
            <a:r>
              <a:rPr lang="ru-RU" sz="1400" b="0" i="0" u="none" strike="noStrike" cap="none" spc="0">
                <a:ln>
                  <a:noFill/>
                </a:ln>
                <a:solidFill>
                  <a:srgbClr val="008000"/>
                </a:solidFill>
                <a:latin typeface="Courier New"/>
                <a:ea typeface="+mn-ea"/>
                <a:cs typeface="+mn-cs"/>
              </a:rPr>
              <a:t>имя_файла</a:t>
            </a:r>
            <a:r>
              <a:rPr lang="en-US" sz="1400" b="0" i="0" u="none" strike="noStrike" cap="none" spc="0">
                <a:ln>
                  <a:noFill/>
                </a:ln>
                <a:solidFill>
                  <a:srgbClr val="00800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R="0" lvl="0" algn="l" defTabSz="914400">
              <a:lnSpc>
                <a:spcPct val="100000"/>
              </a:lnSpc>
              <a:spcBef>
                <a:spcPts val="0"/>
              </a:spcBef>
              <a:spcAft>
                <a:spcPts val="600"/>
              </a:spcAft>
              <a:buClrTx/>
              <a:buSzTx/>
              <a:buNone/>
              <a:defRPr/>
            </a:pPr>
            <a:endParaRPr lang="ru-RU" b="0" i="0" u="none" strike="noStrike" cap="none" spc="0">
              <a:ln>
                <a:noFill/>
              </a:ln>
              <a:solidFill>
                <a:srgbClr val="002060"/>
              </a:solidFill>
              <a:latin typeface="Calibri"/>
              <a:ea typeface="+mn-ea"/>
              <a:cs typeface="+mn-cs"/>
            </a:endParaRPr>
          </a:p>
          <a:p>
            <a:pPr marR="0" lvl="0" algn="l" defTabSz="914400">
              <a:lnSpc>
                <a:spcPct val="100000"/>
              </a:lnSpc>
              <a:spcBef>
                <a:spcPts val="0"/>
              </a:spcBef>
              <a:spcAft>
                <a:spcPts val="600"/>
              </a:spcAft>
              <a:buClrTx/>
              <a:buSzTx/>
              <a:buNone/>
              <a:defRPr/>
            </a:pPr>
            <a:endParaRPr lang="ru-RU" b="0" i="0" u="none" strike="noStrike" cap="none" spc="0">
              <a:ln>
                <a:noFill/>
              </a:ln>
              <a:solidFill>
                <a:srgbClr val="002060"/>
              </a:solidFill>
              <a:latin typeface="Calibri"/>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wstf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WrapStrToFile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Output: File doesn't exist </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'test str'</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Output: test_str</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'text 2'</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ru-RU"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Output: text 2 </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del</a:t>
            </a:r>
            <a:r>
              <a:rPr lang="en-US" sz="1400" b="0" i="0" u="none" strike="noStrike" cap="none" spc="0">
                <a:ln>
                  <a:noFill/>
                </a:ln>
                <a:solidFill>
                  <a:srgbClr val="000000"/>
                </a:solidFill>
                <a:latin typeface="Courier New"/>
                <a:ea typeface="+mn-ea"/>
                <a:cs typeface="+mn-cs"/>
              </a:rPr>
              <a:t> 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 </a:t>
            </a: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после этого файла не существует</a:t>
            </a:r>
            <a:endParaRPr lang="ru-RU"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STM Template (normal size - light edition)</Template>
  <TotalTime>0</TotalTime>
  <Words>0</Words>
  <Application>ONLYOFFICE/7.3.0.184</Application>
  <DocSecurity>0</DocSecurity>
  <PresentationFormat>Широкоэкранный</PresentationFormat>
  <Paragraphs>0</Paragraphs>
  <Slides>2</Slides>
  <Notes>2</Notes>
  <HiddenSlides>0</HiddenSlides>
  <MMClips>2</MMClips>
  <ScaleCrop>0</ScaleCrop>
  <HeadingPairs>
    <vt:vector size="4" baseType="variant">
      <vt:variant>
        <vt:lpstr>Theme</vt:lpstr>
      </vt:variant>
      <vt:variant>
        <vt:i4>1</vt:i4>
      </vt:variant>
      <vt:variant>
        <vt:lpstr>Slide Titles</vt:lpstr>
      </vt:variant>
      <vt:variant>
        <vt:i4>2</vt:i4>
      </vt:variant>
    </vt:vector>
  </HeadingPairs>
  <TitlesOfParts>
    <vt:vector size="3" baseType="lpstr">
      <vt:lpstr>Theme 1</vt:lpstr>
      <vt:lpstr>Slide 1</vt:lpstr>
      <vt:lpstr>Slide 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Ilya Orlov</dc:creator>
  <cp:keywords/>
  <dc:description/>
  <dc:identifier/>
  <dc:language/>
  <cp:lastModifiedBy/>
  <cp:revision>444</cp:revision>
  <dcterms:created xsi:type="dcterms:W3CDTF">2021-04-07T09:08:54Z</dcterms:created>
  <dcterms:modified xsi:type="dcterms:W3CDTF">2023-06-08T13:25:13Z</dcterms:modified>
  <cp:category/>
  <cp:contentStatus/>
  <cp:version/>
</cp:coreProperties>
</file>