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6"/>
  </p:notesMasterIdLst>
  <p:sldIdLst>
    <p:sldId id="591" r:id="rId2"/>
    <p:sldId id="649" r:id="rId3"/>
    <p:sldId id="644" r:id="rId4"/>
    <p:sldId id="645" r:id="rId5"/>
    <p:sldId id="646" r:id="rId6"/>
    <p:sldId id="647" r:id="rId7"/>
    <p:sldId id="648" r:id="rId8"/>
    <p:sldId id="616" r:id="rId9"/>
    <p:sldId id="593" r:id="rId10"/>
    <p:sldId id="617" r:id="rId11"/>
    <p:sldId id="677" r:id="rId12"/>
    <p:sldId id="678" r:id="rId13"/>
    <p:sldId id="671" r:id="rId14"/>
    <p:sldId id="672" r:id="rId15"/>
    <p:sldId id="673" r:id="rId16"/>
    <p:sldId id="674" r:id="rId17"/>
    <p:sldId id="675" r:id="rId18"/>
    <p:sldId id="676" r:id="rId19"/>
    <p:sldId id="679" r:id="rId20"/>
    <p:sldId id="680" r:id="rId21"/>
    <p:sldId id="681" r:id="rId22"/>
    <p:sldId id="682" r:id="rId23"/>
    <p:sldId id="615" r:id="rId24"/>
    <p:sldId id="68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4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4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6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79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0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71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5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0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№4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Структурное </a:t>
            </a:r>
            <a:r>
              <a:rPr lang="ru-RU" altLang="ru-RU" sz="3200" b="1">
                <a:solidFill>
                  <a:srgbClr val="002060"/>
                </a:solidFill>
                <a:latin typeface="+mn-lt"/>
              </a:rPr>
              <a:t>и процедурное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программирование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 ветвления (условия):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if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цикла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: while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for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Функции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Рекурсия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Модули и импорты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Области видимости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Декораторы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Рекурсия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Рекурсия – это способность программы вызывать саму себя.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fact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f"Factorial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Factorial 10: 3628800</a:t>
            </a:r>
          </a:p>
        </p:txBody>
      </p:sp>
    </p:spTree>
    <p:extLst>
      <p:ext uri="{BB962C8B-B14F-4D97-AF65-F5344CB8AC3E}">
        <p14:creationId xmlns:p14="http://schemas.microsoft.com/office/powerpoint/2010/main" val="342429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Рекурсия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понять, как будет выполняться рекурсивная функция, надо осмысленно заменить вызовы этой функции на ее тело: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эта ветка никогда не выполнится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74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Модули и импорты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Модули - это способ переиспользования кода, контейнер хранения. Модуль можно рассматривать как файл с кодом на Python. Чтоб наш код мог увидеть код из других модулей, надо эти модули импортировать с помощью ключевого слова import.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модуль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содержимое модуля доступно только через имя модуля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конкретный код из модуля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(переменную, функцию)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конкретный код доступен напрямую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05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Модули и импорты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все содержимое модуля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все содержимое модуля доступно напрямую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так делать не следует!!!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могут быть конфликты имен, теряется логическое разделение кода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конкретный код из модуля (переменную, функцию)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 назначаем для него alias (псевдоним) для предотвращения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возможных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конфликтов имен и приведения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импортированных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имен к более удобному виду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new_pi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new_pi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04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Области видимости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Область видимости некоторой именованной сущности языка Python (переменной, функции, класса) – это место в программном коде, где эта сущность была определена (т.е. ей было присвоено значение). При попытке использовать что-либо, что не попадает в текущую область видимости, выбрасывается исключение NameError.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 существует 4 области видимости: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локальная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(функция) - определение переменной (функции) выполняется внутри инструкции def;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нелокальная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(объемлющие функции) - определение переменной (функции) выполняется вне данной инструкции def, но внутри объемлющей инструкции def;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глобальная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(модуль) - определение переменной (функции) выполняется за пределами всех инструкций def в данном файле;</a:t>
            </a:r>
          </a:p>
          <a:p>
            <a:pPr marL="342900" indent="-342900" algn="just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встроенная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область видимости (Python) – предопределенные имена в модуле встроенных имен.</a:t>
            </a:r>
          </a:p>
        </p:txBody>
      </p:sp>
    </p:spTree>
    <p:extLst>
      <p:ext uri="{BB962C8B-B14F-4D97-AF65-F5344CB8AC3E}">
        <p14:creationId xmlns:p14="http://schemas.microsoft.com/office/powerpoint/2010/main" val="392844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Области видимости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глобальная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 функции - локальная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f"Local arg: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переопределение локальной переменной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f"Local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передача глобальной переменной в качестве фактического параметра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f"Global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обращение к глобальной переменной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обращение к глобальной переменной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ошибки нет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f"Global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test_outer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вложенной функции - это нелокальная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test_inner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обращение к нелокальной переменной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ошибки нет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f"Nonlocal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test_inner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f"Local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test_outer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08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Области видимости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глобальная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test_2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обращение к локальной переменной до ее определения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глобальная переменная здесь уже не видна: будет ошибка!!!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"Try global: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определение локальной переменной, которое скрывает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глобальную переменную с таким же именем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test_2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test_outer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вложенной функции - это нелокальная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test_inner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обращение к локальной переменной до ее определения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нелокальная переменная здесь уже не видна: будет ошибка!!!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"Try nonlocal: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определение локальной переменной, которое скрывает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нелокальную переменную с таким же именем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test_inner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"Local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test_outer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35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global и nonlocal (для Python3)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необходимости обратиться к глобальной или нелокальной переменной из функции, где эта переменная перекрыта локальной переменной, используются ключевые слова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global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и (для Python3)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nonlocal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глобальная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test_2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явно указываем, что будем обращаться к глобальной переменной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global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lobal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переопределение глобальной переменной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test_2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test_outer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вложенной функции - это нелокальная переменная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test_inner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явно указываем, что будем обращаться к нелокальной переменной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nonlocal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Python2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надо указывать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global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onlocal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x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переопределение нелокальной переменной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test_inner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"Local var: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test_outer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55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Декораторы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Функции (как и все в Python) - это просто объекты, а значит их можно определять внутри других функций и передавать как аргумент.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f'Got arguments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myfun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somefun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это НЕ вызов функции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это вызов функции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это вызов функции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передача функции в качестве параметра в другую функцию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3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Структурная парадигма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Декораторы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Часто возникает необходимость дополнить код функции, не внося изменений в саму функцию. Это можно сделать путем оборачивания основной функции в другую функцию, реализующую необходимую функциональность. Примеры функций-оберток: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benchmark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"""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Обертка для подсчета времени выполнения функции.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"""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wrapper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perf_counter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func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__name__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spent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perf_counter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wrapper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оборачиваем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benchmark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benchmark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98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Декораторы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функции-обертки: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counter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"""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Обертка для подсчета количества вызовов функции.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"""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wrapper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wrapper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count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func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__name__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called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wrapper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wrapper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count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wrapper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оборачиваем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counter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87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Декораторы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Декоратор - это обертка над функцией в виде специальной конструкции (т.н. «синтаксический сахар»). Добавляется к определению функции. Предыдущие примеры можно записать с помощью декораторов.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@benchmark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f'Got arguments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f'Got arguments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@benchmark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f'Got arguments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Got arguments 20 and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somefun called 1 times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wrapper spent 3.20740902933e-05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1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Напишите программу, которая выводит на экран числа от 1 до 100. При этом вместо чисел, кратных трем, программа должна выводить слово Fizz, а вместо чисел, кратных пяти — слово Buzz. Если число кратно пятнадцати, то программа должна выводить слово FizzBuzz.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Составить программу, которая будет считывать введённое пятизначное число. После чего, каждую цифру этого числа необходимо вывести в новой строке: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Число: 10819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цифра равна 1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цифра равна 0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цифра равна 8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цифра равна 1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цифра равна 9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цикл, формирующий число из вводимых пользователем символов, пока не будет введено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“Stop”,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Если пользователь ввел не числовой символ, вывести предупреждение и запросить новый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приложение-спорщик (генератор ответов), отвечающее на все запросы пользователя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последовательно фразами: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"Ты сам-то понял, что написал?", "Аргументируй", "И?", пока пользователь не введёт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хватит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продолжать опрос. Если пользователь вводит неправильное число, вывести подсказку: больше оно или меньше загаданного.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две функции, принимающие два числа. Первая функция должна вывести на экран большее из двух введённых чисел. Другая должна вернуть большее из двух введённых чисел по месту вызова.</a:t>
            </a:r>
          </a:p>
          <a:p>
            <a:pPr marL="360000" indent="-3600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декоратор, выводящий "===========" до и после запуска функции.</a:t>
            </a:r>
          </a:p>
          <a:p>
            <a:pPr marL="360000" indent="-3600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приложение – игру "камень, ножницы, бумага".</a:t>
            </a:r>
          </a:p>
        </p:txBody>
      </p:sp>
    </p:spTree>
    <p:extLst>
      <p:ext uri="{BB962C8B-B14F-4D97-AF65-F5344CB8AC3E}">
        <p14:creationId xmlns:p14="http://schemas.microsoft.com/office/powerpoint/2010/main" val="106475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'Введите целое число : 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'Поздравляю, вы угадали'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Здесь начинается и заканчивается новый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больше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Ещё один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меньше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чтобы попасть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guess должно быть больше, чем number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'Завершено'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последнее выражение выполняется всегда после выполнения оператора 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меньше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22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больше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Поздравляю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вы угадали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тело цикла не выполнилось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break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1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конца!'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continue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91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элемент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последовательность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f"output: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f"b: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11263</TotalTime>
  <Words>2761</Words>
  <Application>Microsoft Office PowerPoint</Application>
  <PresentationFormat>Широкоэкранный</PresentationFormat>
  <Paragraphs>462</Paragraphs>
  <Slides>24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STM_template</vt:lpstr>
      <vt:lpstr>Лекция №4</vt:lpstr>
      <vt:lpstr>Структурная парадигма</vt:lpstr>
      <vt:lpstr>Оператор условия IF</vt:lpstr>
      <vt:lpstr>Оператор условия IF</vt:lpstr>
      <vt:lpstr>Оператор цикла WHILE</vt:lpstr>
      <vt:lpstr>Оператор цикла WHILE</vt:lpstr>
      <vt:lpstr>Оператор цикла FOR</vt:lpstr>
      <vt:lpstr>Функции</vt:lpstr>
      <vt:lpstr>Функции</vt:lpstr>
      <vt:lpstr>Функции</vt:lpstr>
      <vt:lpstr>Рекурсия</vt:lpstr>
      <vt:lpstr>Рекурсия</vt:lpstr>
      <vt:lpstr>Модули и импорты</vt:lpstr>
      <vt:lpstr>Модули и импорты</vt:lpstr>
      <vt:lpstr>Области видимости</vt:lpstr>
      <vt:lpstr>Области видимости</vt:lpstr>
      <vt:lpstr>Области видимости</vt:lpstr>
      <vt:lpstr>global и nonlocal (для Python3)</vt:lpstr>
      <vt:lpstr>Декораторы</vt:lpstr>
      <vt:lpstr>Декораторы</vt:lpstr>
      <vt:lpstr>Декораторы</vt:lpstr>
      <vt:lpstr>Декораторы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480</cp:revision>
  <dcterms:created xsi:type="dcterms:W3CDTF">2021-04-07T09:08:54Z</dcterms:created>
  <dcterms:modified xsi:type="dcterms:W3CDTF">2022-06-20T20:12:32Z</dcterms:modified>
</cp:coreProperties>
</file>