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6"/>
  </p:notesMasterIdLst>
  <p:sldIdLst>
    <p:sldId id="591" r:id="rId2"/>
    <p:sldId id="616" r:id="rId3"/>
    <p:sldId id="748" r:id="rId4"/>
    <p:sldId id="74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19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37434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93118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990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2361678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931011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99535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225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503050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87613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31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9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407267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955412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082966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734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18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32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28844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5747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7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1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8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1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36907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91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Контрольная работа №1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Базовый курс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Теория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Теория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Каким будет результат деления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7//-3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?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Допустимо ли такое выражение: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1 &lt;= a &lt; 10 and 1 &lt;= b &lt; 20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Какие типы являются изменяемыми из tuple, list, dictionary, set?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будет в результате в переменной a?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[[]]*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5. Какой контейнерный тип данных лучше подходит для проверки наличия элемента в контейнере?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6. Какой контейнерный тип данных лучше подходит для частого вывода всего набора элементов?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7. Как создать функцию, чтоб она могла принимать любые позиционные и именованные аргументы?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Написать реализацию встроенной функции len: функция принимает список, возвращает его длину. Стандартную функцию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len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использовать нельзя! (3 балла)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Написать реализацию функции reversed: функция принимает список, возвращает этот же список, располагая элементы в обратном порядке. Стандартную функцию reversed и метод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reverse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использовать нельзя! (4 балла)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Написать реализацию функции range: она может принимать от одного до трех аргументов, при этом аргументами должны быть целые числа (int). range(старт, стоп, шаг) - так выглядит стандартный вызов функции range() в Python. По умолчанию старт равняется нулю, шаг - единице. Возвращает список целых чисел в форме [старт, старт + шаг, старт + шаг * 2...]. Если шаг положительное число, последним элементом списка будет наибольшее (старт + i * шаг) меньшее числа стоп. Если шаг отрицательное число, то последний элемент будет наименьшее (старт + i * шаг) большее числа стоп. Предусмотреть случаи ошибочных аргументов (например, шаг == 0). Стандартный генератор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range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использовать нельзя!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(5 баллов)</a:t>
            </a:r>
          </a:p>
        </p:txBody>
      </p:sp>
    </p:spTree>
    <p:extLst>
      <p:ext uri="{BB962C8B-B14F-4D97-AF65-F5344CB8AC3E}">
        <p14:creationId xmlns:p14="http://schemas.microsoft.com/office/powerpoint/2010/main" val="17275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4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to_title: принимает строку, ищет пробелы, первые буквы после них и после начала строки делает заглавными. Строковый метод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title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использовать нельзя!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3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балла)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lvl="1">
              <a:buNone/>
            </a:pP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1480050" lvl="2" indent="-108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to_title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'orlov Ilya evgenyevich'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480050" lvl="2" indent="-1080000">
              <a:buNone/>
            </a:pP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'Orlov Ilya Evgenyevich'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4"/>
            </a:pPr>
            <a:endParaRPr lang="ru-RU" sz="12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ount_symbol: считает сколько раз символ встречается в строке. Строковый метод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count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использовать нельзя!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3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балла)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5"/>
            </a:pPr>
            <a:endParaRPr lang="en-US" sz="1200" dirty="0">
              <a:solidFill>
                <a:srgbClr val="002060"/>
              </a:solidFill>
              <a:latin typeface="+mn-lt"/>
            </a:endParaRPr>
          </a:p>
          <a:p>
            <a:pPr marL="1120050" lvl="2" indent="-72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count_symbol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"Hi, Elvis, I am here!"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20050" lvl="2" indent="-72000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93205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14348</TotalTime>
  <Words>402</Words>
  <Application>Microsoft Office PowerPoint</Application>
  <PresentationFormat>Широкоэкранный</PresentationFormat>
  <Paragraphs>32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Verdana</vt:lpstr>
      <vt:lpstr>2_STM_template</vt:lpstr>
      <vt:lpstr>Контрольная работа №1</vt:lpstr>
      <vt:lpstr>Теория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640</cp:revision>
  <dcterms:created xsi:type="dcterms:W3CDTF">2021-04-07T09:08:54Z</dcterms:created>
  <dcterms:modified xsi:type="dcterms:W3CDTF">2022-06-25T18:04:58Z</dcterms:modified>
</cp:coreProperties>
</file>