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3"/>
  </p:notesMasterIdLst>
  <p:sldIdLst>
    <p:sldId id="615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58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2" autoAdjust="0"/>
    <p:restoredTop sz="92787" autoAdjust="0"/>
  </p:normalViewPr>
  <p:slideViewPr>
    <p:cSldViewPr snapToGrid="0">
      <p:cViewPr varScale="1">
        <p:scale>
          <a:sx n="90" d="100"/>
          <a:sy n="90" d="100"/>
        </p:scale>
        <p:origin x="40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571091-D096-38C1-1E0C-97B11AE580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6923672E-B852-C78D-0396-4D92100111F7}"/>
              </a:ext>
            </a:extLst>
          </p:cNvPr>
          <p:cNvSpPr txBox="1"/>
          <p:nvPr userDrawn="1"/>
        </p:nvSpPr>
        <p:spPr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Python </a:t>
            </a:r>
            <a:endParaRPr lang="ru-RU" sz="1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alibri" panose="020F0502020204030204" pitchFamily="34" charset="0"/>
            </a:endParaRPr>
          </a:p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Course</a:t>
            </a:r>
          </a:p>
        </p:txBody>
      </p:sp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1032772" y="5671531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160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pPr algn="r"/>
              <a:t>‹#›</a:t>
            </a:fld>
            <a:endParaRPr lang="ru-RU" sz="16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628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183471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2642851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7658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1006652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3429509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3640331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1713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30180111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881822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8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196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0030887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206027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3222506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39168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3335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60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692698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99631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7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1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3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5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38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407350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16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Структуры данных и алгоритмы работы с ними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:</a:t>
            </a: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14" y="827226"/>
            <a:ext cx="11869772" cy="581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Реализовать алгоритм сортировки выбором. Алгоритм состоит из следующих шагов:</a:t>
            </a:r>
          </a:p>
          <a:p>
            <a:pPr marL="720000" lvl="1" indent="-360000" eaLnBrk="0" fontAlgn="base" hangingPunct="0">
              <a:spcBef>
                <a:spcPct val="0"/>
              </a:spcBef>
              <a:buFont typeface="+mj-lt"/>
              <a:buAutoNum type="arabicPeriod"/>
              <a:defRPr/>
            </a:pP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найти наименьший элемент в массиве</a:t>
            </a:r>
          </a:p>
          <a:p>
            <a:pPr marL="720000" lvl="1" indent="-360000" eaLnBrk="0" fontAlgn="base" hangingPunct="0">
              <a:spcBef>
                <a:spcPct val="0"/>
              </a:spcBef>
              <a:buFont typeface="+mj-lt"/>
              <a:buAutoNum type="arabicPeriod"/>
              <a:defRPr/>
            </a:pP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поменять местами его и первый элемент в массиве</a:t>
            </a:r>
          </a:p>
          <a:p>
            <a:pPr marL="720000" lvl="1" indent="-360000" eaLnBrk="0" fontAlgn="base" hangingPunct="0">
              <a:spcBef>
                <a:spcPct val="0"/>
              </a:spcBef>
              <a:buFont typeface="+mj-lt"/>
              <a:buAutoNum type="arabicPeriod"/>
              <a:defRPr/>
            </a:pP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найти следующий наименьший элемент в массиве</a:t>
            </a:r>
          </a:p>
          <a:p>
            <a:pPr marL="720000" lvl="1" indent="-360000" eaLnBrk="0" fontAlgn="base" hangingPunct="0">
              <a:spcBef>
                <a:spcPct val="0"/>
              </a:spcBef>
              <a:buFont typeface="+mj-lt"/>
              <a:buAutoNum type="arabicPeriod"/>
              <a:defRPr/>
            </a:pP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 поменять местами его и второй элемент массива</a:t>
            </a:r>
          </a:p>
          <a:p>
            <a:pPr marL="720000" lvl="1" indent="-360000" eaLnBrk="0" fontAlgn="base" hangingPunct="0">
              <a:spcBef>
                <a:spcPct val="0"/>
              </a:spcBef>
              <a:buFont typeface="+mj-lt"/>
              <a:buAutoNum type="arabicPeriod"/>
              <a:defRPr/>
            </a:pP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продолжать это пока весь массив не будет отсортирован</a:t>
            </a:r>
          </a:p>
          <a:p>
            <a:pPr marL="360000" eaLnBrk="0" fontAlgn="base" hangingPunct="0">
              <a:spcBef>
                <a:spcPts val="600"/>
              </a:spcBef>
              <a:buNone/>
              <a:defRPr/>
            </a:pPr>
            <a:r>
              <a:rPr lang="ru-RU" altLang="ru-RU" dirty="0">
                <a:solidFill>
                  <a:schemeClr val="tx1"/>
                </a:solidFill>
                <a:latin typeface="Calibri" panose="020F0502020204030204"/>
              </a:rPr>
              <a:t>arr = [0,3,24,2,3,7]</a:t>
            </a:r>
          </a:p>
          <a:p>
            <a:pPr marL="360000" eaLnBrk="0" fontAlgn="base" hangingPunct="0">
              <a:spcBef>
                <a:spcPct val="0"/>
              </a:spcBef>
              <a:buNone/>
              <a:defRPr/>
            </a:pPr>
            <a:r>
              <a:rPr lang="ru-RU" altLang="ru-RU" dirty="0">
                <a:solidFill>
                  <a:schemeClr val="tx1"/>
                </a:solidFill>
                <a:latin typeface="Calibri" panose="020F0502020204030204"/>
              </a:rPr>
              <a:t>// здесь реализованный алгоритм</a:t>
            </a:r>
          </a:p>
          <a:p>
            <a:pPr marL="360000" eaLnBrk="0" fontAlgn="base" hangingPunct="0">
              <a:spcBef>
                <a:spcPct val="0"/>
              </a:spcBef>
              <a:buNone/>
              <a:defRPr/>
            </a:pPr>
            <a:r>
              <a:rPr lang="ru-RU" altLang="ru-RU" dirty="0">
                <a:solidFill>
                  <a:schemeClr val="tx1"/>
                </a:solidFill>
                <a:latin typeface="Calibri" panose="020F0502020204030204"/>
              </a:rPr>
              <a:t>// на выходе должен получиться список, содержащий [0, 2, 3, 3, 7, 24]</a:t>
            </a:r>
          </a:p>
          <a:p>
            <a:pPr marL="360000" lvl="0" indent="-360000" algn="just" eaLnBrk="0" fontAlgn="base" hangingPunct="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2"/>
              <a:defRPr/>
            </a:pPr>
            <a:r>
              <a:rPr lang="ru-RU" altLang="ru-RU" dirty="0">
                <a:solidFill>
                  <a:srgbClr val="002060"/>
                </a:solidFill>
                <a:latin typeface="Calibri" panose="020F0502020204030204"/>
              </a:rPr>
              <a:t>Написать и вызвать функцию, возвращающую </a:t>
            </a:r>
            <a:r>
              <a:rPr kumimoji="0" lang="ru-RU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первый повторившийся символ в переданном списке. </a:t>
            </a:r>
            <a:r>
              <a:rPr lang="ru-RU" altLang="ru-RU" dirty="0">
                <a:solidFill>
                  <a:srgbClr val="002060"/>
                </a:solidFill>
                <a:latin typeface="Calibri" panose="020F0502020204030204"/>
              </a:rPr>
              <a:t>Например, для  списка </a:t>
            </a:r>
            <a:r>
              <a:rPr lang="en-US" altLang="ru-RU" dirty="0">
                <a:solidFill>
                  <a:srgbClr val="002060"/>
                </a:solidFill>
                <a:latin typeface="Calibri" panose="020F0502020204030204"/>
              </a:rPr>
              <a:t>[2, 3, 4, 5, 3, 2] </a:t>
            </a:r>
            <a:r>
              <a:rPr lang="ru-RU" altLang="ru-RU" dirty="0">
                <a:solidFill>
                  <a:srgbClr val="002060"/>
                </a:solidFill>
                <a:latin typeface="Calibri" panose="020F0502020204030204"/>
              </a:rPr>
              <a:t>функция должна вернуть 3.</a:t>
            </a:r>
            <a:endParaRPr kumimoji="0" lang="ru-RU" altLang="ru-RU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ru-RU" altLang="ru-RU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Найти и заменить </a:t>
            </a:r>
            <a:r>
              <a:rPr kumimoji="0" lang="ru-RU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некие шаблоны в строке: есть строка с определенного вида форматированием, необходимо заменить в этой строке все вхождения шаблонов на их значение из словаря.</a:t>
            </a:r>
          </a:p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ru-RU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Есть список списков (матрица). Каждый внутренний список – это строка матрицы. Необходимо реализовать функцию, которая удаляет столбец, который содержит заданную цифру.</a:t>
            </a:r>
          </a:p>
          <a:p>
            <a:pPr marL="360000" indent="-360000" algn="just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 startAt="2"/>
              <a:defRPr/>
            </a:pPr>
            <a:r>
              <a:rPr kumimoji="0" lang="ru-RU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Реализовать функциональность, которая бы “сворачивала” и “разворачивала” символы табуляции в файле. То есть</a:t>
            </a:r>
            <a:r>
              <a:rPr lang="ru-RU" altLang="ru-RU" dirty="0">
                <a:solidFill>
                  <a:srgbClr val="002060"/>
                </a:solidFill>
                <a:latin typeface="Calibri" panose="020F0502020204030204"/>
              </a:rPr>
              <a:t>, на вход передается файл</a:t>
            </a:r>
            <a:r>
              <a:rPr kumimoji="0" lang="ru-RU" altLang="ru-RU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необходимо заменить все символы табуляции на четыре пробела, либо же заменить все комбинации из четырех символов пробела на символ табуляции (в зависимости от опции, указанной пользователем).</a:t>
            </a: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theme/theme1.xml><?xml version="1.0" encoding="utf-8"?>
<a:theme xmlns:a="http://schemas.openxmlformats.org/drawingml/2006/main" name="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11269</TotalTime>
  <Words>232</Words>
  <Application>Microsoft Office PowerPoint</Application>
  <PresentationFormat>Широкоэкранный</PresentationFormat>
  <Paragraphs>15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STM_template</vt:lpstr>
      <vt:lpstr>Структуры данных и алгоритмы работы с ними: 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487</cp:revision>
  <dcterms:created xsi:type="dcterms:W3CDTF">2021-04-07T09:08:54Z</dcterms:created>
  <dcterms:modified xsi:type="dcterms:W3CDTF">2022-06-25T16:50:07Z</dcterms:modified>
</cp:coreProperties>
</file>