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0"/>
  </p:notesMasterIdLst>
  <p:sldIdLst>
    <p:sldId id="591" r:id="rId2"/>
    <p:sldId id="697" r:id="rId3"/>
    <p:sldId id="698" r:id="rId4"/>
    <p:sldId id="699" r:id="rId5"/>
    <p:sldId id="700" r:id="rId6"/>
    <p:sldId id="616" r:id="rId7"/>
    <p:sldId id="701" r:id="rId8"/>
    <p:sldId id="702" r:id="rId9"/>
    <p:sldId id="703" r:id="rId10"/>
    <p:sldId id="685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61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62" d="100"/>
          <a:sy n="62" d="100"/>
        </p:scale>
        <p:origin x="83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2B86D-B361-4FFC-B282-131EE754545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168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2B86D-B361-4FFC-B282-131EE754545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0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2B86D-B361-4FFC-B282-131EE754545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3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2B86D-B361-4FFC-B282-131EE754545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01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7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7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6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509543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3279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95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302692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9725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8715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33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686092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73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57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85517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33043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3324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187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96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4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94838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29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7800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1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№8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объектами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Исключения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Итераторы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Генераторы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Менеджер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Генераторы — это итерируемые функциональные объекты. Фактически это функции, которые сохраняют контекст вычислений между вызовами, возвращая при каждом вызове результат выполнения очередной итерации.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Простейший генератор можно представить как цикл внутри функции, и при каждом вызове этой функции выполняется только одна очередная итерация этого цикла.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0x02A9DEE0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3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ключевое слово, которое используется примерно как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return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 обычных функциях. Отличие состоит в том, что генератор сохраняет свое состояние и при следующем вызове выполнение генератора продолжится с кода, находящегося непосредственно после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обращении к генераторной функции возвращается генераторный объект, выполнение функции при этом не начинается. При первом вызове функции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Python3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встроенная функция, которая вызывает метод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__next__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генераторного объекта, в Python2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метод генераторного объекта), функция начинает выполнение, пока не достигнет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и возвращает результат выражения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это позволяет организовывать т.н. «ленивые» вычисления. То есть когда код в функции выполняется не сразу, а по требованию.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23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Данный пример поясняет порядок итерирования генераторных объектов: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"begin"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"before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"after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gen_fun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0x00000221C73F5660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42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пример организации «ленивых» вычислений: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'now i process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как видно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выполняется не сразу,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по частям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генераторный объект можно обойти как последовательность с помощью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lazy_range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97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задания генераторного объекта можно использовать круглые скобки. При указании же квадратных скобок создается обычный список, вычисляемый сразу целиком.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Контекстные менеджеры это специальные конструкции, которые представляют из себя блоки кода, заключенные в инструкцию with.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Простой пример - работа с файлом: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 с файлом нужно позаботиться о его закрытии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без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нужно закрывать самому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c 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закроется сам, как только уйдет из его блока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9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свой менеджер контекста достаточно просто. Надо всего лишь определить методы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__enter__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__exit__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соответствующего класса.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__enter__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'Starting code inside manager'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__exit__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exc_val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'Code completed. Error info: type -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Starting code inside 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completed. Error info: type -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62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6463"/>
            <a:ext cx="11496878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360000" algn="just" eaLnBrk="1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Реализовать итератор, который бы 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читал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 заданный текст по параграфам. Символ параграфа задается отдельно.</a:t>
            </a:r>
          </a:p>
          <a:p>
            <a:pPr marL="457200" indent="-360000" algn="just" eaLnBrk="1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Написать генератор для построчного чтения файла.</a:t>
            </a: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457200" marR="0" lvl="0" indent="-36000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На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пишите свой менеджер контекста, замеряющий и показывающий время исполнения кода внутри него.</a:t>
            </a:r>
          </a:p>
          <a:p>
            <a:pPr marL="457200" indent="-360000" algn="just" eaLnBrk="0" fontAlgn="base" hangingPunc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Часто задача программиста заключается в том, чтоб найти в документации готовую функцию, которая реализует необходимое решение. Данное задании предполагает самостоятельное изучение документации к библиотеке itertools (это набор готовых итераторов), чтобы подобрать те функции, которые дадут правильные ответы на указанные вопросы (иногда надо будет добавить свои аргументы при вызове функций помимо тех, что указаны в задании).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 Требуется написать код, который использует указанные входные данные и выводит на экран возвращаемое значение. Помните, что функции могут возвращать генератор, который нужно "развернуть" для вывода на экран.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должна принимать три массива ([1, 2, 3], [4, 5], [6, 7]), а вернуть лишь один массив ([1, 2, 3, 4, 5, 6, 7])</a:t>
            </a: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принимает массив (['hello', 'i', 'write', 'cool', 'code']) и возвращает массив из элементов, у которых длина не меньше пяти (['hello', 'write’])</a:t>
            </a: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выдает на строку 'password' все возможные комбинации вида ([('p', 'a', 's', 's'), ('p', 'a', 's', 'w'), ('p', 'a', 's', 'o'), ...)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Исключения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первую очередь исключения нужны для обработки ошибок и уведомления о произошедшей ошибке вышестоящего кода в тех местах кода, откуда нельзя вернуть значение (конструкторы, деструкторы). Также они позволяют эффективно разделять нормальную логику программы и логику обработки ошибок и исключительных ситуаций.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'Print'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defined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^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SyntaxError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invalid syntax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division by zero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36000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0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Исключения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 выбрасывании исключения стек программы начинает «раскручиваться» с удалением его содержимого, пока не будет найден обработчик исключения (если он есть). Если обработчик не найден – программа аварийно закрывается.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исключения можно ловить и обрабатывать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proc_int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ZeroDivisionError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указать,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какой тип исключений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ловить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"Don't divide by zero!"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ловить все остальн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ы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типы исключений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"Some unexpected error: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исключения не возникли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 exceptions raised. Result: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выполняется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любом случае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 any case show this message"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36000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65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Исключения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proc_int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Don't divide by zero!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any case show this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proc_int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'future error'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 unexpected 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unsupported operand type(s) for /: 'int' and 'str' In any case show this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proc_int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 exceptions raised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any case show this message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36000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11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Исключения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Исключения можно не только отлавливать и обрабатывать, но и задавать, и выбрасывать, поскольку это такие же классы и объекты.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задаем свой класс исключений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обязательно должен наследоваться от встроенного класса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NonStringError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как правило, тело класса исключения остается пустым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proccess_string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isinstance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NonStringError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выбрасываем свое исключение, если нужно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999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proccess_string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NonStringError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обрабатываем только свой тип исключений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'Trying to process non-string object'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36000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69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Обход последовательностей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используется оператор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(fname)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в стиле С/С++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 итерируемой переменной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используется встроенная функция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enumerate: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start - optional parameter (by default enumeration starts with 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enumerate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"reading file {} -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Итераторы — это специальные объекты, предоставляющие последовательный доступ к данным из контейнера. Любой объект, поддерживающий интерфейс итератора, имеет метод __next__(), позволяющий переходить на следующую ступень вычисления. Чтобы получить итератор по объекту (например, по списку), к нему нужно применить функцию iter(). Цикл for тоже задействует итератор, только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112225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list_iterator object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0x7f45cefa5f98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0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Можно создать свой итератор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этого нужно лишь обеспечить интерфейс итератора: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то есть определить методы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iter__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сами себе итератор: в классе есть метод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next()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__next__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StopIteration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0 1 1 2 3 5 8 13 21 34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871782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11511</TotalTime>
  <Words>2068</Words>
  <Application>Microsoft Office PowerPoint</Application>
  <PresentationFormat>Широкоэкранный</PresentationFormat>
  <Paragraphs>308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2_STM_template</vt:lpstr>
      <vt:lpstr>Лекция №8</vt:lpstr>
      <vt:lpstr>Исключения</vt:lpstr>
      <vt:lpstr>Исключения</vt:lpstr>
      <vt:lpstr>Исключения</vt:lpstr>
      <vt:lpstr>Исключения</vt:lpstr>
      <vt:lpstr>Обход последовательностей</vt:lpstr>
      <vt:lpstr>Итераторы</vt:lpstr>
      <vt:lpstr>Итераторы</vt:lpstr>
      <vt:lpstr>Итераторы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Менеджер контекста (context manager)</vt:lpstr>
      <vt:lpstr>Менеджер контекста (context manager)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Ekaterina Shipunova</cp:lastModifiedBy>
  <cp:revision>539</cp:revision>
  <dcterms:created xsi:type="dcterms:W3CDTF">2021-04-07T09:08:54Z</dcterms:created>
  <dcterms:modified xsi:type="dcterms:W3CDTF">2022-07-08T07:35:03Z</dcterms:modified>
</cp:coreProperties>
</file>