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91f9161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91f9161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91f9161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91f9161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91f91618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91f91618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Pygame - проект “Trump The Legend”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735525" y="4048775"/>
            <a:ext cx="518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Выполнили: Подколзин Илья Сергеевич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              Коконцев Олег Дмитриевич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Игровой проект “Trump The Legend” - платформер, в котором главная задача - дойти до выхода, избегая врагов и опасные объекты и собирая как можно больше монет для лучшего счёта. Данная игра демонстрирует знания и умение авторов работать с библиотекой pygame, изученной на втором курсе Яндекс.Лицея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реализации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Для создания платформера использовались возможности библиотеки pygame, создано несколько библиотек для работы с объектами: Camera, Coin, Monster, Player, Platform, BlockDie, Exit и т.д.. Все уровни игры хранятся в текстовых файлах. Также была сымитирована таблица рекордов.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будущем планируется создать больше уровней, а также сделать игру более красочное (используя другие спрайты).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Экран (16:9)</PresentationFormat>
  <Paragraphs>9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Pygame - проект “Trump The Legend”</vt:lpstr>
      <vt:lpstr>Введение</vt:lpstr>
      <vt:lpstr>Описание реализации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 - проект “Trump The Legend”</dc:title>
  <cp:lastModifiedBy>Анна Подколзина</cp:lastModifiedBy>
  <cp:revision>1</cp:revision>
  <dcterms:modified xsi:type="dcterms:W3CDTF">2021-01-28T15:55:16Z</dcterms:modified>
</cp:coreProperties>
</file>