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95" r:id="rId5"/>
    <p:sldId id="294" r:id="rId6"/>
    <p:sldId id="297" r:id="rId7"/>
    <p:sldId id="296" r:id="rId8"/>
    <p:sldId id="286" r:id="rId9"/>
    <p:sldId id="29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Revkin" initials="IR" lastIdx="2" clrIdx="0">
    <p:extLst>
      <p:ext uri="{19B8F6BF-5375-455C-9EA6-DF929625EA0E}">
        <p15:presenceInfo xmlns:p15="http://schemas.microsoft.com/office/powerpoint/2012/main" userId="2c894bd8b77a57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628" autoAdjust="0"/>
  </p:normalViewPr>
  <p:slideViewPr>
    <p:cSldViewPr snapToGrid="0">
      <p:cViewPr varScale="1">
        <p:scale>
          <a:sx n="97" d="100"/>
          <a:sy n="97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7T20:06:57.873" idx="2">
    <p:pos x="1672" y="3413"/>
    <p:text>Нагруженость излишним функционалом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5144A-5573-4C41-BDEC-B0EEDB3C9D99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276A5-7EBE-43AB-BAE6-529A0B3BF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7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Четко</a:t>
            </a:r>
            <a:r>
              <a:rPr lang="ru-RU" baseline="0" dirty="0" smtClean="0"/>
              <a:t> озвучивается тема работы и  свое ФИО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Начинаем</a:t>
            </a:r>
            <a:r>
              <a:rPr lang="ru-RU" baseline="0" dirty="0" smtClean="0"/>
              <a:t> рассказ по введению: описываем актуальность проблемы, проговариваем цель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4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3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4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3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слайде могут быть  тезисы, определения, схемы, диаграммы , картинки.  Не надо копировать абзацы текста из диплома.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Подвести итог проделанной работе. Можно </a:t>
            </a:r>
            <a:r>
              <a:rPr lang="ru-RU" baseline="0" dirty="0" smtClean="0"/>
              <a:t> указать возможные варианты дальнейшего использования </a:t>
            </a:r>
            <a:r>
              <a:rPr lang="ru-RU" baseline="0" smtClean="0"/>
              <a:t>созданного вами ПО</a:t>
            </a:r>
            <a:r>
              <a:rPr lang="ru-RU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76A5-7EBE-43AB-BAE6-529A0B3BF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2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8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2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4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D330-F70F-4CA8-92A7-43FE8FB8CB21}" type="datetimeFigureOut">
              <a:rPr lang="ru-RU" smtClean="0"/>
              <a:t>06.06.22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18A9-5B3B-4FDA-8572-FFC54ADF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5455" y="395868"/>
            <a:ext cx="10270836" cy="97111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етербургское государственное бюджетное профессиональное образовательное учреждение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технический колледж управления и коммерции»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32629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Разработка автоматизированной системы управления станцией технического обслуживания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188346"/>
            <a:ext cx="4265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 В. Смирнова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0573" y="4188345"/>
            <a:ext cx="316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 А. Ревкин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7427" y="5480539"/>
            <a:ext cx="2437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57641" y="4819131"/>
            <a:ext cx="10276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Специальность: 09.02.07 «Информационные системы и программирование»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92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задачи ВКР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847" y="1484663"/>
            <a:ext cx="10926305" cy="4947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Создать информационную систему для автоматизации работы и учёта работ станции технического обслуживания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в работе задачи: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структуру работы станции технического обслуживания (далее СТО);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 внутренней логистики СТО;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системы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 СТО;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готовую информационную систему (далее ИС) работы СТО.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356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структуру работы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700117"/>
            <a:ext cx="10330912" cy="45251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СТО состоит из нескольких отделов: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Кадровый;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Ремонтная зона.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деятельность СТО направлена на извлечение прибыли от ремонта автомобилей. В связи с чем встаёт вопрос контроля загруженности, внутренней логистики и взаимодействия между работниками ремонтной зоны.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58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 внутренней логистики СТО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593562"/>
            <a:ext cx="10330912" cy="72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схеме представлен алгоритм внутренней логистики СТО.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1" name="Прямая со стрелкой 10"/>
          <p:cNvCxnSpPr>
            <a:stCxn id="14" idx="2"/>
            <a:endCxn id="15" idx="0"/>
          </p:cNvCxnSpPr>
          <p:nvPr/>
        </p:nvCxnSpPr>
        <p:spPr>
          <a:xfrm>
            <a:off x="6188344" y="3220414"/>
            <a:ext cx="0" cy="69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5" idx="2"/>
            <a:endCxn id="16" idx="0"/>
          </p:cNvCxnSpPr>
          <p:nvPr/>
        </p:nvCxnSpPr>
        <p:spPr>
          <a:xfrm>
            <a:off x="6188344" y="4813768"/>
            <a:ext cx="0" cy="69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"/>
          <p:cNvSpPr>
            <a:spLocks noChangeArrowheads="1"/>
          </p:cNvSpPr>
          <p:nvPr/>
        </p:nvSpPr>
        <p:spPr bwMode="auto">
          <a:xfrm>
            <a:off x="3128344" y="2320414"/>
            <a:ext cx="6120000" cy="9000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клиента на диагностику, менеджером клиентской записи</a:t>
            </a:r>
            <a:endParaRPr kumimoji="0" lang="ru-RU" alt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2"/>
          <p:cNvSpPr>
            <a:spLocks noChangeArrowheads="1"/>
          </p:cNvSpPr>
          <p:nvPr/>
        </p:nvSpPr>
        <p:spPr bwMode="auto">
          <a:xfrm>
            <a:off x="3128344" y="3913768"/>
            <a:ext cx="6120000" cy="9000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Диагностика автомобиля, менеджером диагностических работы</a:t>
            </a:r>
            <a:endParaRPr kumimoji="0" lang="ru-RU" alt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3128344" y="5507122"/>
            <a:ext cx="6120000" cy="9000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Сервисное обслуживание, работником ремонтной зоны</a:t>
            </a:r>
            <a:endParaRPr kumimoji="0" lang="ru-RU" altLang="ru-RU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1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системы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 работы 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921790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часто используемых систем автоматизации работы СТО: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AutoDealer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1С: Автосервис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Бумажный учёт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системы автоматизации работ СТО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88" y="1646487"/>
            <a:ext cx="10330912" cy="4525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систем автоматизации работы СТО.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16918"/>
              </p:ext>
            </p:extLst>
          </p:nvPr>
        </p:nvGraphicFramePr>
        <p:xfrm>
          <a:off x="1056000" y="2075229"/>
          <a:ext cx="10080000" cy="469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681">
                  <a:extLst>
                    <a:ext uri="{9D8B030D-6E8A-4147-A177-3AD203B41FA5}">
                      <a16:colId xmlns:a16="http://schemas.microsoft.com/office/drawing/2014/main" val="75834738"/>
                    </a:ext>
                  </a:extLst>
                </a:gridCol>
                <a:gridCol w="1909753">
                  <a:extLst>
                    <a:ext uri="{9D8B030D-6E8A-4147-A177-3AD203B41FA5}">
                      <a16:colId xmlns:a16="http://schemas.microsoft.com/office/drawing/2014/main" val="1352114430"/>
                    </a:ext>
                  </a:extLst>
                </a:gridCol>
                <a:gridCol w="1909753">
                  <a:extLst>
                    <a:ext uri="{9D8B030D-6E8A-4147-A177-3AD203B41FA5}">
                      <a16:colId xmlns:a16="http://schemas.microsoft.com/office/drawing/2014/main" val="1271858762"/>
                    </a:ext>
                  </a:extLst>
                </a:gridCol>
                <a:gridCol w="1909753">
                  <a:extLst>
                    <a:ext uri="{9D8B030D-6E8A-4147-A177-3AD203B41FA5}">
                      <a16:colId xmlns:a16="http://schemas.microsoft.com/office/drawing/2014/main" val="1720581951"/>
                    </a:ext>
                  </a:extLst>
                </a:gridCol>
                <a:gridCol w="1910060">
                  <a:extLst>
                    <a:ext uri="{9D8B030D-6E8A-4147-A177-3AD203B41FA5}">
                      <a16:colId xmlns:a16="http://schemas.microsoft.com/office/drawing/2014/main" val="1644537101"/>
                    </a:ext>
                  </a:extLst>
                </a:gridCol>
              </a:tblGrid>
              <a:tr h="405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AutoDealer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1С:</a:t>
                      </a:r>
                      <a:r>
                        <a:rPr lang="ru-RU" baseline="0" dirty="0" smtClean="0"/>
                        <a:t> Автосервис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Бумажный учёт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8477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Надёжность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2639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Функциональность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20275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4357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Понятность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8179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Наполняемость информацией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17727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Обучаемость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66985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Нагруженость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582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Структурированность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6173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31979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3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08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готовую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 работы СТО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32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51940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 была достигнута. Была создана ИС с помощью которой, можно автоматизировать работу СТО. В ходе выполнения поставленной цели все поставленные задачи так же были достигнуты.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созданное приложение можно внедрить в более обширную систему, как программный модуль.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1818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2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471</Words>
  <Application>Microsoft Office PowerPoint</Application>
  <PresentationFormat>Широкоэкранный</PresentationFormat>
  <Paragraphs>112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Санкт-Петербургское государственное бюджетное профессиональное образовательное учреждение  «Санкт-Петербургский технический колледж управления и коммерции» </vt:lpstr>
      <vt:lpstr>Цель и задачи ВКР</vt:lpstr>
      <vt:lpstr>Изучить структуру работы СТО</vt:lpstr>
      <vt:lpstr>Изучить алгоритм внутренней логистики СТО</vt:lpstr>
      <vt:lpstr>Проанализировать существующие системы контроля работы СТО</vt:lpstr>
      <vt:lpstr>Проанализировать существующие системы автоматизации работ СТО</vt:lpstr>
      <vt:lpstr>Разработать готовую ИС работы СТО</vt:lpstr>
      <vt:lpstr>Заключение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САНКТ-ПЕТЕРБУРГСКОЕ ГОСУДАРСТВЕННОЕ БЮДЖЕТНОЕ ПРОФЕССИОНАЛЬНОЕ ОБРАЗОВАТЕЛЬНОЕ УЧРЕЖДЕНИЕ САНКТ-ПЕТЕРБУРГСКИЙ ТЕХНИЧЕСКИЙ КОЛЛЕДЖ УПРАВЛЕНИЯ И КОММЕРЦИИ</dc:title>
  <dc:creator>Александр Сопранков</dc:creator>
  <cp:lastModifiedBy>Ilya Revkin</cp:lastModifiedBy>
  <cp:revision>61</cp:revision>
  <dcterms:created xsi:type="dcterms:W3CDTF">2018-05-28T22:09:04Z</dcterms:created>
  <dcterms:modified xsi:type="dcterms:W3CDTF">2022-06-07T17:13:39Z</dcterms:modified>
</cp:coreProperties>
</file>