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94" r:id="rId5"/>
    <p:sldId id="295" r:id="rId6"/>
    <p:sldId id="296" r:id="rId7"/>
    <p:sldId id="286" r:id="rId8"/>
    <p:sldId id="29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628" autoAdjust="0"/>
  </p:normalViewPr>
  <p:slideViewPr>
    <p:cSldViewPr snapToGrid="0">
      <p:cViewPr varScale="1">
        <p:scale>
          <a:sx n="97" d="100"/>
          <a:sy n="97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5144A-5573-4C41-BDEC-B0EEDB3C9D99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276A5-7EBE-43AB-BAE6-529A0B3BF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7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Четко</a:t>
            </a:r>
            <a:r>
              <a:rPr lang="ru-RU" baseline="0" dirty="0" smtClean="0"/>
              <a:t> озвучивается тема работы и  свое ФИО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Начинаем</a:t>
            </a:r>
            <a:r>
              <a:rPr lang="ru-RU" baseline="0" dirty="0" smtClean="0"/>
              <a:t> рассказ по введению: описываем актуальность проблемы, проговариваем цель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4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слайде могут быть  тезисы, определения, схемы, диаграммы , картинки.  Не надо копировать абзацы текста из диплома.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43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</a:t>
            </a:r>
            <a:r>
              <a:rPr lang="ru-RU" baseline="0" dirty="0" smtClean="0"/>
              <a:t> слайде могут быть  тезисы, определения, схемы, диаграммы , картинки.  Не надо копировать абзацы текста из диплома.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3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</a:t>
            </a:r>
            <a:r>
              <a:rPr lang="ru-RU" baseline="0" dirty="0" smtClean="0"/>
              <a:t> слайде могут быть  тезисы, определения, схемы, диаграммы , картинки.  Не надо копировать абзацы текста из диплома.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94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Подвести итог проделанной работе. Можно </a:t>
            </a:r>
            <a:r>
              <a:rPr lang="ru-RU" baseline="0" dirty="0" smtClean="0"/>
              <a:t> указать возможные варианты дальнейшего использования </a:t>
            </a:r>
            <a:r>
              <a:rPr lang="ru-RU" baseline="0" smtClean="0"/>
              <a:t>созданного вами ПО</a:t>
            </a:r>
            <a:r>
              <a:rPr lang="ru-RU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22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30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4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6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84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2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6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94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2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2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D330-F70F-4CA8-92A7-43FE8FB8CB21}" type="datetimeFigureOut">
              <a:rPr lang="ru-RU" smtClean="0"/>
              <a:t>03.06.22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1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5455" y="395868"/>
            <a:ext cx="10270836" cy="9711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етербургское государственное бюджетное профессиональное образовательное учреждение 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технический колледж управления и коммерции»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32629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Разработка автоматизированной системы управления станцией технического обслуживания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188346"/>
            <a:ext cx="4265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 В. Смирнова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0573" y="4188345"/>
            <a:ext cx="316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 А. Ревкин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7427" y="5480539"/>
            <a:ext cx="2437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57641" y="4819131"/>
            <a:ext cx="10276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Специальность: 09.02.07 «Информационные системы и программирование»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92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ВКР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847" y="1484663"/>
            <a:ext cx="10926305" cy="49471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Создать информационную систему для автоматизации работы и учёта работ станции технического обслуживания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в работе задачи: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структуру работы станции технического обслуживания (далее СТО);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системы автоматизации работ СТО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алгоритм внутренней логистики СТО;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готовую информационную систему (далее ИС) работы СТО.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356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структуру работы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888" y="1700117"/>
            <a:ext cx="10330912" cy="4525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решения в соответствии с ВКР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 каждую задачу может быть несколько слайдов)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58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системы автоматизации работ СТО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888" y="1921790"/>
            <a:ext cx="10330912" cy="4525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решения в соответствии с ВКР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 каждую задачу может быть несколько слайдов)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алгоритм внутренней логистики СТО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888" y="1921790"/>
            <a:ext cx="10330912" cy="4525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решения в соответствии с ВКР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 каждую задачу может быть несколько слайдов)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12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готовую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 работы СТО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888" y="1921790"/>
            <a:ext cx="10330912" cy="4525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решения в соответствии с ВКР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(скриншоты разработанной программы)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32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7624"/>
            <a:ext cx="10515600" cy="51940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работы была достигнута. Была создана ИС с помощью которой, можно автоматизировать работу СТО.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поставленной цели все поставленные задачи так же были достигнуты.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созданное приложение можно внедрить в более обширную систему, как программный модуль.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18189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2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343</Words>
  <Application>Microsoft Office PowerPoint</Application>
  <PresentationFormat>Широкоэкранный</PresentationFormat>
  <Paragraphs>45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Санкт-Петербургское государственное бюджетное профессиональное образовательное учреждение  «Санкт-Петербургский технический колледж управления и коммерции» </vt:lpstr>
      <vt:lpstr>Цель и задачи ВКР</vt:lpstr>
      <vt:lpstr>Изучить структуру работы СТО</vt:lpstr>
      <vt:lpstr>Проанализировать существующие системы автоматизации работ СТО</vt:lpstr>
      <vt:lpstr>Изучить алгоритм внутренней логистики СТО</vt:lpstr>
      <vt:lpstr>Разработать готовую ИС работы СТО</vt:lpstr>
      <vt:lpstr>Заключение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САНКТ-ПЕТЕРБУРГСКОЕ ГОСУДАРСТВЕННОЕ БЮДЖЕТНОЕ ПРОФЕССИОНАЛЬНОЕ ОБРАЗОВАТЕЛЬНОЕ УЧРЕЖДЕНИЕ САНКТ-ПЕТЕРБУРГСКИЙ ТЕХНИЧЕСКИЙ КОЛЛЕДЖ УПРАВЛЕНИЯ И КОММЕРЦИИ</dc:title>
  <dc:creator>Александр Сопранков</dc:creator>
  <cp:lastModifiedBy>Ilya Revkin</cp:lastModifiedBy>
  <cp:revision>54</cp:revision>
  <dcterms:created xsi:type="dcterms:W3CDTF">2018-05-28T22:09:04Z</dcterms:created>
  <dcterms:modified xsi:type="dcterms:W3CDTF">2022-06-03T16:51:08Z</dcterms:modified>
</cp:coreProperties>
</file>