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5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4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2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8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4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A8D1-FE58-40D7-805D-3D3F28BFA8FF}" type="datetimeFigureOut">
              <a:rPr lang="ru-RU" smtClean="0"/>
              <a:t>20.04.21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4FDA-2C7A-427C-B542-F9CD1F22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Внимание!!!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06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Внимание!!!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Внимание!!!</dc:title>
  <dc:creator>Ilya Revkin</dc:creator>
  <cp:lastModifiedBy>Ilya Revkin</cp:lastModifiedBy>
  <cp:revision>1</cp:revision>
  <dcterms:created xsi:type="dcterms:W3CDTF">2021-04-20T19:51:52Z</dcterms:created>
  <dcterms:modified xsi:type="dcterms:W3CDTF">2021-04-20T19:52:25Z</dcterms:modified>
</cp:coreProperties>
</file>