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D9BC1-B807-43E7-8E46-54EA4D72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2163B-1651-4E86-A9F5-0A4FFED98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B0F3A-7EBF-497E-B5A6-44BDF7C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75AFA-0453-4E23-B704-960DC156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54831-5D9E-489E-96EB-B88124F5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FE0D-1E34-4A55-BA2D-F5C899DC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3050DF-8EE4-414A-8E2B-9CEB91606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AC5FB-61BB-4D3E-AD49-2866B5C8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A47C4-70F8-44C8-8F58-970F4DE1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73043-FA73-407A-8F1B-0B98E9C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6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6575B-BD64-43C9-BFAE-8FFE0DDFE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A2BE27-5A8B-4217-ABE9-58369F70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4658F-D645-43F1-981A-3ADF0D23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7700-1880-4C26-A6D0-4EF45E5D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3A8E8-3B84-4E98-8F81-DF40BB2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DF877-8E8C-4445-A58B-F2B84C7F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5DB51-ECB5-4945-92BB-E861E18B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B919C-F73F-4914-91B0-C3E17F3B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C5B73-09F5-495F-8FB2-C4D0D82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06CB7-4A23-46A8-80A5-7D9ADBCD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9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2DD0-E40C-4A13-8645-650DF72A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8511E-C2C0-4A9B-B255-380C77A6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0D847-C9E8-4878-9B2B-A60C9CE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6B0ED-D82D-4F6A-8400-A8F7104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3C8AB0-985E-4BDF-9EAC-72C49A51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7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2C91-3C5E-4520-AF85-84E43802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4CF56-44F3-4BAB-8A3F-769E3AE44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ECB5A7-9801-495E-A1C2-6B349002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A7B4C4-B311-4B08-9731-6F507650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B4925-DA50-40E7-85D7-9D364932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6B301-85B4-4B2E-AE2D-69D0C087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638E-4E65-4768-A394-B98532FE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CEDD1-3432-47A5-917E-A691C959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B4B128-2BA8-425A-A8F2-790B05E9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2313AA-1593-4700-93E0-ACE289E5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B6E687-E14A-40E1-B3FB-167BB01B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B710C0-23ED-4A1D-853E-B3BC661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BD3A25-BA51-4C23-A1DC-4E5B2FDF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2EF0CE-2DC7-417D-B268-6CD868DC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5E606-CFD7-4390-B70F-DBCE813C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D0CE45-3E6E-46C1-A99B-6D554BB6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4D20D2-7167-4444-80CC-725A6CA1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F94048-514D-45FB-8D37-27D13F95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EE89E7-0B29-4514-8D4F-01A16BE5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1F3F79-8D98-450C-A997-795AFFB5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E1DEA8-C4B7-4411-A0CA-7D72103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2EE00-8EC0-4640-AE82-F13E1D70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398F3-4642-4713-B026-7A32E3DC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D31BA-6823-4073-80BC-9278B85E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76941-E73E-464F-AE00-07A150F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FA119-F99C-4DC7-83A8-FF6FF1AC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A9AEE-E916-4CB9-80D4-36C8E98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CC58A-D39B-479B-9159-62DF3F88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9E9600-BA80-4C66-90B1-03611E1D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75F99-D939-49CF-AF2C-6467FA77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0006C-240C-416D-AE31-F50BF74F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D3B14-DBA4-406F-9F00-164D0A25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26C9A5-8568-47C4-8863-EA0B3D9D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6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A06E5-0548-4C0B-A8DD-54C2793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351B3D-1367-43C9-9275-DF820844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281B3A-0BD4-4BBF-B2B9-4A0C2788C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EF45-50C0-4862-8B00-CCAB5FB17E4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CADD8-F928-4D15-A94D-C5441AE32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2D5D5-22EF-4E3A-B50C-B971F975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1D3A-D51B-4FFA-9270-65F81070B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5A6BAA-E5B3-4C0F-8E2B-FDD442B2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12" y="1163196"/>
            <a:ext cx="3284376" cy="328437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25BC5C-C6E3-4C07-85FB-BB06F3DE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546" y="3446653"/>
            <a:ext cx="1434356" cy="450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mp3, wav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00FD-68D9-439B-B6B4-3763766F8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46653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OpenAI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Whisper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A09A64-ACBE-4C2F-818A-1ECE7370C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" y="1892627"/>
            <a:ext cx="1816362" cy="18255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177256-8859-490A-8491-ED5046948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68" y="1867536"/>
            <a:ext cx="3316264" cy="18246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A6C87D-AC90-4CD2-B3CE-A3B20AD6D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6" y="2079277"/>
            <a:ext cx="1713631" cy="13847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CE7F84-3B16-462B-B14E-418BBC9C6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88" y="2113019"/>
            <a:ext cx="1713631" cy="1384731"/>
          </a:xfrm>
          <a:prstGeom prst="rect">
            <a:avLst/>
          </a:prstGeom>
        </p:spPr>
      </p:pic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60EF2801-4FA1-48AE-8A66-86B4E145E08D}"/>
              </a:ext>
            </a:extLst>
          </p:cNvPr>
          <p:cNvSpPr txBox="1">
            <a:spLocks/>
          </p:cNvSpPr>
          <p:nvPr/>
        </p:nvSpPr>
        <p:spPr>
          <a:xfrm>
            <a:off x="7850076" y="3466693"/>
            <a:ext cx="1434356" cy="45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txt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28841"/>
            <a:ext cx="7315200" cy="1810916"/>
          </a:xfrm>
        </p:spPr>
        <p:txBody>
          <a:bodyPr>
            <a:noAutofit/>
          </a:bodyPr>
          <a:lstStyle/>
          <a:p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❔ ⚒ 🆙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6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Инициализация средства сбора данных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7) Определить показатели оценки (Частота ошибок в слове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после чего с помощью библиотеки для обработки естественного языка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HuggingFace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загружаем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WER (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частота ошибок) в него)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8) Загружаем предварительно обученную часть из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WhisperAI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(tiny, base, small, medium, large)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9)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Определить конфигурацию обучения (начинаем изучать множество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seq2seqTreiningArguments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документов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10) Можно тренировать модель!</a:t>
            </a:r>
          </a:p>
        </p:txBody>
      </p:sp>
    </p:spTree>
    <p:extLst>
      <p:ext uri="{BB962C8B-B14F-4D97-AF65-F5344CB8AC3E}">
        <p14:creationId xmlns:p14="http://schemas.microsoft.com/office/powerpoint/2010/main" val="38007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0)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Используем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google Collab,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но перед этим установим на него все необходимое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#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Устанавливаем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ffmpeg</a:t>
            </a: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!add-apt-repository -y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ppa:jonathonf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/ffmpeg-4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!apt update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!apt install -y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ffmpeg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#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Установка нужных пакетов 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python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datasets&gt;=2.6.1                                                                   # 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Необходимый </a:t>
            </a:r>
            <a:r>
              <a:rPr lang="ru-RU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надоб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данных для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git+https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://github.com/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huggingface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/transformers         # 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Официал.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р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епозиторий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transformersAI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librosa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     				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#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Анализ аудио файлов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evaluate&gt;=0.30                                                                  #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Стандартизированние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и оценка моделей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j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iwer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                                                                    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# 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Автоматическая оценка </a:t>
            </a:r>
            <a:r>
              <a:rPr lang="ru-RU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распознования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речи 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нужен для 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WER)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install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gradio</a:t>
            </a: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                                                                               #</a:t>
            </a:r>
            <a:r>
              <a:rPr lang="ru-RU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Демонстрация и вообще красиво чтобы было</a:t>
            </a: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!pip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install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huggingface_hub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			             #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Сообщество машинного обучения</a:t>
            </a: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!pip install accelerate&gt;=0.20.1                                                             #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Google Collab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требует этого</a:t>
            </a: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5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0)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Используем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google Collab,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но перед этим установим на него все необходимое</a:t>
            </a:r>
          </a:p>
          <a:p>
            <a:pPr marL="0" indent="0">
              <a:buNone/>
            </a:pP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#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Подключаем необходимые модули и пакеты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dataclasses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import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dataclass</a:t>
            </a: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from typing import Any,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Dict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List, Union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import torch</a:t>
            </a: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#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Входим в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Hugging Face (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Токен генерируется на специальном сайте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Hugging Face,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там необходимо </a:t>
            </a:r>
            <a:r>
              <a:rPr lang="ru-RU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зарегестрироваться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после чего в профиле в меню выбрать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Settings -&gt;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access token -&gt;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генерируем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read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с любым названием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)</a:t>
            </a: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huggingface_hub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import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notebook_login</a:t>
            </a: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notebook_login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#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После чего выведется окно с входом на сайт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Hugging Face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введите в поле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Token </a:t>
            </a:r>
            <a:r>
              <a:rPr lang="ru-RU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свой сгенерированный токен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400" b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052EA-EE21-4328-9264-97F7EE17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18244"/>
            <a:ext cx="1624958" cy="1624958"/>
          </a:xfrm>
          <a:prstGeom prst="rect">
            <a:avLst/>
          </a:prstGeom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id="{65015222-E218-43CE-9E00-88DA13662103}"/>
              </a:ext>
            </a:extLst>
          </p:cNvPr>
          <p:cNvSpPr txBox="1">
            <a:spLocks/>
          </p:cNvSpPr>
          <p:nvPr/>
        </p:nvSpPr>
        <p:spPr>
          <a:xfrm>
            <a:off x="10375579" y="6459981"/>
            <a:ext cx="1295400" cy="338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Hugging 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Загрузим сами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датасеты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(набор языковых данных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Датасеты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будем брать с сайта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HuggingFace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Здесь можно выбрать язык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subset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Здесь можно выбрать тип </a:t>
            </a:r>
            <a:r>
              <a:rPr lang="ru-RU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датасета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split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D5C43D-982F-417E-9057-DDB6C3E5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39" y="2137999"/>
            <a:ext cx="8304707" cy="4053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68E94-3296-4BC1-8CCA-3E70514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" y="3113711"/>
            <a:ext cx="3139121" cy="30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2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Загрузим сами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датасеты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(набор языковых данных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from datasets import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load_dataset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DatasetDict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common_voice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DatasetDict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common_voice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["train"]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load_dataset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("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mozilla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-foundation/common_voice_11_0","ru",split="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train+validation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",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token=True)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                 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	        #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ru-RU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Тренировачная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выборка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common_voice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["test"]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load_dataset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("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mozilla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-foundation/common_voice_11_0","ru",split="test",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token=True)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		      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	       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#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Тестовая выборка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common_voice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common_voice.remove_columns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(["accent","age","client_id","down_votes","gender","locale","path","segment","up_votes"])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      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# 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Убираем ненужные поля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6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628855"/>
            <a:ext cx="11698149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Подключаем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featureExtractor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from transformers import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WhisperFeatureExtractor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  # 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Преобразование данных выборки в понятные для модели векторы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from transformers import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WhisperTokenizer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Преобразует все </a:t>
            </a:r>
            <a:r>
              <a:rPr lang="ru-RU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обьекты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(категориальные и числовые) в токены (разбивает на части)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feature_extractor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WhisperFeatureExtractor.from_pretrained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("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openai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/whisper-base")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                                     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#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Модель обучения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base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tokenizer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WhisperTokenizer.from_pretrained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("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openai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/whisper-base", language="Russian", task="transcribe")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#</a:t>
            </a:r>
            <a:r>
              <a:rPr lang="ru-RU" sz="1600" b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Модель на русском и выполняет преобразование в текст</a:t>
            </a:r>
            <a:endParaRPr lang="en-US" sz="16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6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628855"/>
            <a:ext cx="11698149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Комбинируем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токенизатор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и экстрактор с помощью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WhisperProccessor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transformers import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WhisperProccessor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processor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WhisperProcessor.from_pretrained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openai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/whisper-base", language="Russian", task="transcribe")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Тут хранятся вектора разбитые на токены 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0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628855"/>
            <a:ext cx="11698149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Подготовка данных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datasets import Audio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common_voice.cast_column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audio",Audio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sampling_rate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=16000))     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Преобразуем колонку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“audio”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 аудио файлами в частоту 16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Гц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prepare_dataset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(batch):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audio = batch["audio"]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batch["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"]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feature_extractor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(audio["array"],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sampling_rate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=audio["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sampling_rate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"]).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[0]     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Преобразуем в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log-Mel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спектрограмму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batch["labels"] = tokenizer(batch["sentence"]).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input_ids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			           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Преобразуем текст в </a:t>
            </a:r>
            <a:r>
              <a:rPr lang="ru-RU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айдишники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return batch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common_voice.map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prepare_dataset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remove_columns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common_voice.column_names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["train"],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num_proc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=2) 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map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 основе функции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prepare_dataset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создает новый список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num_proc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&gt; 1 –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включает многопроцессорную обработку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458E6166-C214-420B-AFC5-80B0B26C0961}"/>
              </a:ext>
            </a:extLst>
          </p:cNvPr>
          <p:cNvSpPr txBox="1">
            <a:spLocks/>
          </p:cNvSpPr>
          <p:nvPr/>
        </p:nvSpPr>
        <p:spPr>
          <a:xfrm>
            <a:off x="6822439" y="6190695"/>
            <a:ext cx="4302761" cy="54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У меня это процесс занял 50 минут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Обучение и оценка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@dataclass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class DataCollatorSpeechSeq2SeqWithPadding: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processor: Any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def __call__(self, features: List[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Dict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[str, Union[List[int],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torch.Tensor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]]]) -&gt;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Dict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[str,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torch.Tensor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]: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Преобразование последовательности речи в последов. отступов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[{"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": feature["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"]} for feature in features]                 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Создаем тензор и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torch (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т.е. делим на разного размера части)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batch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self.processor.feature_extractor.pad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return_tensors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")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</a:t>
            </a: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[{"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": feature["labels"]} for feature in features]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	  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Получаем маркированные последовательности меток</a:t>
            </a: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labels_batch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self.processor.tokenizer.pad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label_features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return_tensors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")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  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Требуется растянуть их на максимальную длину</a:t>
            </a: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labels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labels_batch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input_ids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"].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masked_fill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(labels_batch.attention_mask.ne(1), -100)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     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Пропуски заменяем на -100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if (labels[:, 0] ==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self.processor.tokenizer.bos_token_id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).all().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cpu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().item():		        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Если токен уже был добавлен на предыдущем шаге, то вырезаем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    labels = labels[:, 1:]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batch["labels"] = labels</a:t>
            </a: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    return batch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4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Обучение и оценка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data_collator = DataCollatorSpeechSeq2SeqWithPadding(processor=processor)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Получаем наше разбиение вместе с мета данными</a:t>
            </a:r>
            <a:endParaRPr lang="it-IT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539FD-CDA4-4C8A-9A53-DEBE934A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370984"/>
            <a:ext cx="11582404" cy="42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41623-4E4D-4BD1-84ED-B97E64D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259080"/>
            <a:ext cx="11719560" cy="1165400"/>
          </a:xfrm>
        </p:spPr>
        <p:txBody>
          <a:bodyPr>
            <a:noAutofit/>
          </a:bodyPr>
          <a:lstStyle/>
          <a:p>
            <a:r>
              <a:rPr lang="en-US" altLang="ja-JP" sz="72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r>
              <a:rPr lang="ja-JP" altLang="en-US" sz="7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とは何ですか？</a:t>
            </a:r>
            <a:endParaRPr lang="ru-RU" sz="7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8FF55-16B7-4647-A369-F603DA7B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220" y="1668320"/>
            <a:ext cx="11719560" cy="1303480"/>
          </a:xfrm>
        </p:spPr>
        <p:txBody>
          <a:bodyPr>
            <a:noAutofit/>
          </a:bodyPr>
          <a:lstStyle/>
          <a:p>
            <a:r>
              <a:rPr lang="ru-RU" sz="2800" b="0" i="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Whisper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- это модель распознавания речи общего назначения. Она обучается на большом наборе данных разнообразного аудио, а также является многозадачной моделью, которая может выполнять многоязычное распознавание речи, перевод речи и идентификацию языка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.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Bahnschrift Light Condensed" panose="020B0502040204020203" pitchFamily="34" charset="0"/>
              </a:rPr>
              <a:t>.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AE5088C-2632-4EBC-A445-A8F789FE62A5}"/>
              </a:ext>
            </a:extLst>
          </p:cNvPr>
          <p:cNvSpPr txBox="1">
            <a:spLocks/>
          </p:cNvSpPr>
          <p:nvPr/>
        </p:nvSpPr>
        <p:spPr>
          <a:xfrm>
            <a:off x="236220" y="3039920"/>
            <a:ext cx="11719560" cy="38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 </a:t>
            </a:r>
            <a:r>
              <a:rPr lang="ru-RU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требует установки, после которой им можно будет воспользоваться.</a:t>
            </a:r>
          </a:p>
          <a:p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Пример использования на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Python:</a:t>
            </a:r>
            <a:endParaRPr lang="ru-RU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import whisper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                             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//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Подключаем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= </a:t>
            </a:r>
            <a:r>
              <a:rPr lang="en-US" sz="2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whisper.load_model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(“base”)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//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Тип модели -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audio = “testTextWhisper.mp3”              //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Файл </a:t>
            </a:r>
            <a:endParaRPr 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Transcribe = </a:t>
            </a:r>
            <a:r>
              <a:rPr lang="en-US" sz="2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model.transcribe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(audio)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//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Преобразование 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		        </a:t>
            </a: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// </a:t>
            </a:r>
            <a:r>
              <a:rPr lang="ru-RU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 текст</a:t>
            </a:r>
            <a:endParaRPr 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.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7316547-C67E-4E3E-AF95-B4D30AF87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77533"/>
              </p:ext>
            </p:extLst>
          </p:nvPr>
        </p:nvGraphicFramePr>
        <p:xfrm>
          <a:off x="5669280" y="3816796"/>
          <a:ext cx="6217920" cy="2751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67860184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3880666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53019756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70679905"/>
                    </a:ext>
                  </a:extLst>
                </a:gridCol>
              </a:tblGrid>
              <a:tr h="422313">
                <a:tc>
                  <a:txBody>
                    <a:bodyPr/>
                    <a:lstStyle/>
                    <a:p>
                      <a:r>
                        <a:rPr lang="ru-RU" dirty="0"/>
                        <a:t>Размер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Параметры (в Мб)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Многоязычная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Требуется видеопамяти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15724"/>
                  </a:ext>
                </a:extLst>
              </a:tr>
              <a:tr h="422313">
                <a:tc>
                  <a:txBody>
                    <a:bodyPr/>
                    <a:lstStyle/>
                    <a:p>
                      <a:r>
                        <a:rPr lang="en-US" dirty="0"/>
                        <a:t>tiny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крошечная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≈</a:t>
                      </a:r>
                      <a:r>
                        <a:rPr lang="en-US" dirty="0"/>
                        <a:t>1 </a:t>
                      </a:r>
                      <a:r>
                        <a:rPr lang="ru-RU" dirty="0"/>
                        <a:t>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83424"/>
                  </a:ext>
                </a:extLst>
              </a:tr>
              <a:tr h="422313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базовая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≈</a:t>
                      </a:r>
                      <a:r>
                        <a:rPr lang="en-US" dirty="0"/>
                        <a:t>1 </a:t>
                      </a:r>
                      <a:r>
                        <a:rPr lang="ru-RU" dirty="0"/>
                        <a:t>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9640"/>
                  </a:ext>
                </a:extLst>
              </a:tr>
              <a:tr h="422313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маленькая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≈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73342"/>
                  </a:ext>
                </a:extLst>
              </a:tr>
              <a:tr h="422313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≈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27131"/>
                  </a:ext>
                </a:extLst>
              </a:tr>
              <a:tr h="422313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≈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1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37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Обучение и оценка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Определяем метрику оценки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import evaluate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metric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evaluate.load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wer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")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			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Частота ошибок в словах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Предварительная тренировка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transformers import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WhisperForConditionalGeneration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WhisperForConditionalGeneration.from_pretrained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openai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/whisper-base")	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Загружаем предварительно обученную модель ИИ (это архитектура нейросети). Именно эта часть позволяет изменять параметры которые мы хотим!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model.config.forced_decoder_ids = None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никакие токены не вводятся принудительно в качестве выходных данных декодера</a:t>
            </a:r>
            <a:endParaRPr lang="it-IT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model.config.suppress_tokens = []              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никакие токены не подавляются во время генерации</a:t>
            </a:r>
            <a:endParaRPr lang="it-IT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					              </a:t>
            </a:r>
            <a:r>
              <a:rPr lang="ru-RU" sz="1600" u="sng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Почитать про остальные настройки можно здесь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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60F48-04DD-43B8-8472-0CE6082F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19" y="5090554"/>
            <a:ext cx="1538605" cy="15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2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" y="1547574"/>
            <a:ext cx="6207762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Обучение и оценка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# </a:t>
            </a: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Определяем конфигурацию обучения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transformers import Seq2SeqTrainingArguments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C3CA1D43-8140-486C-9B17-7E81059E3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2086"/>
              </p:ext>
            </p:extLst>
          </p:nvPr>
        </p:nvGraphicFramePr>
        <p:xfrm>
          <a:off x="304798" y="2857741"/>
          <a:ext cx="11582403" cy="377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2039840439"/>
                    </a:ext>
                  </a:extLst>
                </a:gridCol>
                <a:gridCol w="3860801">
                  <a:extLst>
                    <a:ext uri="{9D8B030D-6E8A-4147-A177-3AD203B41FA5}">
                      <a16:colId xmlns:a16="http://schemas.microsoft.com/office/drawing/2014/main" val="3503404898"/>
                    </a:ext>
                  </a:extLst>
                </a:gridCol>
                <a:gridCol w="3860801">
                  <a:extLst>
                    <a:ext uri="{9D8B030D-6E8A-4147-A177-3AD203B41FA5}">
                      <a16:colId xmlns:a16="http://schemas.microsoft.com/office/drawing/2014/main" val="2408900477"/>
                    </a:ext>
                  </a:extLst>
                </a:gridCol>
              </a:tblGrid>
              <a:tr h="37714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training_args = Seq2SeqTrainingArguments(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output_dir="./whisper-large-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ru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",  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per_device_train_batch_size=16,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gradient_accumulation_steps=1,  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learning_rate=1e-5,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warmup_steps=500,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max_steps=4000,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gradient_checkpointing=True,</a:t>
                      </a:r>
                    </a:p>
                    <a:p>
                      <a:endParaRPr lang="ru-RU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fp16=True,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evaluation_strategy="steps",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per_device_eval_batch_size=8,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predict_with_generate=True,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generation_max_length=225,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save_steps=1000,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eval_steps=1000,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logging_steps=25,</a:t>
                      </a:r>
                    </a:p>
                    <a:p>
                      <a:endParaRPr lang="ru-RU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report_to=["tensorboard"],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load_best_model_at_end=True,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metric_for_best_model="wer",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greater_is_better=False,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    push_to_hub=False, # testing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)</a:t>
                      </a:r>
                    </a:p>
                    <a:p>
                      <a:endParaRPr lang="ru-RU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90816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CFA5E-6A61-49CF-85EA-9AA786DF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59" y="4657523"/>
            <a:ext cx="1856915" cy="1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Инициализируем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тренеровку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transformers import Seq2SeqTrainer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compute_metrics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(pred):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pred.predictions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pred.label_ids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== -100]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tokenizer.pad_token_id</a:t>
            </a: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pred_str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tokenizer.batch_decode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skip_special_tokens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=True)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label_str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tokenizer.batch_decode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label_ids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skip_special_tokens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=True)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wer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= 100 *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metric.compute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(predictions=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pred_str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references=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label_str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return {"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wer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":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wer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5422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Инициализируем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тренеровку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trainer = Seq2SeqTrainer(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training_args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model=model,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train_dataset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["train"],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eval_dataset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common_voice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["test"],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data_collator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data_collator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compute_metrics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compute_metrics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    tokenizer=</a:t>
            </a: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processor.feature_extractor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3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228841"/>
            <a:ext cx="11054082" cy="1810916"/>
          </a:xfrm>
        </p:spPr>
        <p:txBody>
          <a:bodyPr>
            <a:no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Покушајмо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напишемо</a:t>
            </a:r>
            <a:r>
              <a:rPr lang="ru-RU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свој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8" y="1547574"/>
            <a:ext cx="11698149" cy="3406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7)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Начинаем тренировку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!!!!! Обучение может занять от 5-10 часов реального времени, в зависимости от процессора и </a:t>
            </a:r>
            <a:r>
              <a:rPr lang="ru-RU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видеркарты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print('Training is started.')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trainer.train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() 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print('Training is finished.’)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После окончания должны получить новую модель понимания языка по заданным данным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B389C-A89A-4F05-BEEC-46B00638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19" y="2785413"/>
            <a:ext cx="3497883" cy="3406435"/>
          </a:xfrm>
          <a:prstGeom prst="rect">
            <a:avLst/>
          </a:prstGeom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id="{469E5D58-FB05-4B88-B83C-D70DFB4D46E9}"/>
              </a:ext>
            </a:extLst>
          </p:cNvPr>
          <p:cNvSpPr txBox="1">
            <a:spLocks/>
          </p:cNvSpPr>
          <p:nvPr/>
        </p:nvSpPr>
        <p:spPr>
          <a:xfrm>
            <a:off x="7091680" y="6191848"/>
            <a:ext cx="5100320" cy="2424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Оригинальный гайд (но у меня он дополнен)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27" y="203466"/>
            <a:ext cx="7315200" cy="1810916"/>
          </a:xfrm>
        </p:spPr>
        <p:txBody>
          <a:bodyPr>
            <a:noAutofit/>
          </a:bodyPr>
          <a:lstStyle/>
          <a:p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Што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трэба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перад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устаноўкай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?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C11A2D2-8669-46B2-9136-77E3615F5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2773"/>
            <a:ext cx="1689904" cy="171230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EC4B60E-10EA-497D-A7D3-384C449F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" y="2253889"/>
            <a:ext cx="993879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Установить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Python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версии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&gt;3.9.9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2)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Установить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pyTorch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версии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&gt;1.10.1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(заходим на сайт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pyTorch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и копируем в командную строку команду </a:t>
            </a:r>
            <a:r>
              <a:rPr lang="ru-RU" sz="2400" b="1" u="sng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без </a:t>
            </a:r>
            <a:r>
              <a:rPr lang="en-US" sz="2400" b="1" u="sng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pip3</a:t>
            </a:r>
            <a:r>
              <a:rPr lang="ru-RU" sz="2400" b="1" u="sng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и в начало вставляем </a:t>
            </a:r>
            <a:r>
              <a:rPr lang="en-US" sz="2400" b="1" u="sng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python –m pip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ПРИМЕР: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python –m pip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install torch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torchvision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torchaudio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--index-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https://download.pytorch.org/whl/cu118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2.1) Дополнительно можно скачать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FFmpeg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для понимания разных форматов файлов. Для этого нужно перейти по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QR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выбрать файл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ffmpeg-master-latest-win64-gpl.zip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После закидываем содержимое из папки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bin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в: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C:\Users\”NAME”\AppData\Local\Programs\Python\Python310\Scripts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Нужно также скачать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git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9C5B4CB-4FD3-418C-A6EE-44A65EF9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1" y="4661284"/>
            <a:ext cx="1342060" cy="134206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E1765BD-3423-46A3-B04B-AC5BACC90D10}"/>
              </a:ext>
            </a:extLst>
          </p:cNvPr>
          <p:cNvSpPr txBox="1">
            <a:spLocks/>
          </p:cNvSpPr>
          <p:nvPr/>
        </p:nvSpPr>
        <p:spPr>
          <a:xfrm>
            <a:off x="10718760" y="6111433"/>
            <a:ext cx="994822" cy="274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FFmpeg</a:t>
            </a:r>
            <a:endParaRPr lang="ru-RU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27" y="203466"/>
            <a:ext cx="7315200" cy="1810916"/>
          </a:xfrm>
        </p:spPr>
        <p:txBody>
          <a:bodyPr>
            <a:noAutofit/>
          </a:bodyPr>
          <a:lstStyle/>
          <a:p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Как да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инсталирам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на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компютър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?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C11A2D2-8669-46B2-9136-77E3615F5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2773"/>
            <a:ext cx="1689904" cy="171230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EC4B60E-10EA-497D-A7D3-384C449F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" y="2253888"/>
            <a:ext cx="11605550" cy="4400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Заходим в командную строку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прописываем: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python –m pip install –U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openai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-whisper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УРА! Установка наконец-то закончена, можно тестировать: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Для этого: 1) создаем папку в которую закидываем файл (в моем случае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.mp3);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          2) далее вбиваем в поле адреса папки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cmd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попадаем в командную строку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              3) в ней осталось только прописать: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 “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Название файла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”.mp3;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	   После чего ожидаем какое-то время и получаем ответ в консоли и в виде файлов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28841"/>
            <a:ext cx="7315200" cy="1810916"/>
          </a:xfrm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Console </a:t>
            </a:r>
            <a:r>
              <a:rPr lang="my-MM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ကို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outputput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my-MM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ကို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CF08AEA-5EBC-423B-B66D-10F478E3B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05120"/>
            <a:ext cx="21936723" cy="6029999"/>
          </a:xfrm>
        </p:spPr>
      </p:pic>
    </p:spTree>
    <p:extLst>
      <p:ext uri="{BB962C8B-B14F-4D97-AF65-F5344CB8AC3E}">
        <p14:creationId xmlns:p14="http://schemas.microsoft.com/office/powerpoint/2010/main" val="109144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28841"/>
            <a:ext cx="4440821" cy="1287443"/>
          </a:xfrm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Filer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i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mappen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7B4213-3224-420A-9A8B-503CAB6DA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5" y="1370657"/>
            <a:ext cx="4281185" cy="4972269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FA1B06-BADF-45E8-ACB2-3055DF0BC916}"/>
              </a:ext>
            </a:extLst>
          </p:cNvPr>
          <p:cNvSpPr txBox="1">
            <a:spLocks/>
          </p:cNvSpPr>
          <p:nvPr/>
        </p:nvSpPr>
        <p:spPr>
          <a:xfrm>
            <a:off x="4905256" y="1756698"/>
            <a:ext cx="7286744" cy="183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IdushiKReke.mp3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исходный файл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IdushiKReke.txt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сам текст из файла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IdushiKReke.srt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тот же текст, но разбит по времени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частям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IdushiKReke.tsv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тот же текст, но разбит по времени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 виде таблицы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IdushiKReke.vtt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тот же текст, но разбит по времени</a:t>
            </a:r>
          </a:p>
          <a:p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766848-11C0-4C16-BB1B-D4853899E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63" y="3467430"/>
            <a:ext cx="4425408" cy="28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240415"/>
            <a:ext cx="7315200" cy="1810916"/>
          </a:xfrm>
        </p:spPr>
        <p:txBody>
          <a:bodyPr>
            <a:noAutofit/>
          </a:bodyPr>
          <a:lstStyle/>
          <a:p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Drugi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primeri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ukazov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FB3945-6D3D-4C47-BE1B-CDBC66A4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770" y="1790901"/>
            <a:ext cx="11690431" cy="482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Чтобы узнать все возможности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WhisperAI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нужно прописать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комманду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 –-help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Пример перевода текста на английский: 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 “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Название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”.mp3 –-model base –-task translate –-language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en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Но сделал он это ужасно, и в какой-то момент вовсе завис. (Мое мнение: это из-за отсутствия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видюхи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base)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8C87E5-46B2-4C12-AE5C-3340FBEF8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" y="2724119"/>
            <a:ext cx="11620180" cy="30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28841"/>
            <a:ext cx="7315200" cy="1810916"/>
          </a:xfrm>
        </p:spPr>
        <p:txBody>
          <a:bodyPr>
            <a:noAutofit/>
          </a:bodyPr>
          <a:lstStyle/>
          <a:p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❔ ⚒ 🆙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1) Загружаем набор данных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Подготавливаем: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2.1) Выделитель функций (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Feature Extractor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это функции обрабатывающие необработанные аудио файлы)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2.1.1) Необходимо увеличить длительность аудио до 30 сек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2.1.2) Необходимо преобразовать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audio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log-Mel spectrogram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2.2)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Токенизатор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 –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это модель сопоставления последовательностей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seq2seq,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которая преобразует модель в текстовую строку для каждого языка и сопоставляет с токенами соответствующей строки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), </a:t>
            </a: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3) После 2 пункта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обьединяем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2.1 и 2.2 в общий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WhisperProcessor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он является прогнозом модели и входом для аудио файлов)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FD559-14AB-4D57-9788-8110369A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05" y="3508602"/>
            <a:ext cx="3610168" cy="8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7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6775A-4DE6-4D1F-8BCA-2A5B5E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28841"/>
            <a:ext cx="7315200" cy="1810916"/>
          </a:xfrm>
        </p:spPr>
        <p:txBody>
          <a:bodyPr>
            <a:noAutofit/>
          </a:bodyPr>
          <a:lstStyle/>
          <a:p>
            <a:r>
              <a:rPr lang="ru-RU" sz="48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❔ ⚒ 🆙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WhisperAI</a:t>
            </a:r>
            <a:endParaRPr lang="ru-RU" sz="4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644-15C8-471B-A875-55574C45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042" y="1628855"/>
            <a:ext cx="11595905" cy="5000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4) Подготовка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4.1)  Нужно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достить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чистоты звука 16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kHz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4.2)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Повторная обработка аудио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4.3) Вычисляется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log-Mel spectrogram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4.4)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Кодирование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transcription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заколовки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ID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используя ранее созданный 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Tokenizer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Обучение и оценка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5.1)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Загружаем входные </a:t>
            </a:r>
            <a:r>
              <a:rPr lang="ru-RU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обьекты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в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pyTorch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 помощью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FeatureExtractor</a:t>
            </a:r>
            <a:endParaRPr lang="en-US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5.2) 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Заполняем пропуски данных с помощью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WhisperTokenizer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значениями -100)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5.3) Если токен встречался ранее, то удаляем его (поскольку он все равно будет там, просто позже)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26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2445</Words>
  <Application>Microsoft Office PowerPoint</Application>
  <PresentationFormat>Широкоэкранный</PresentationFormat>
  <Paragraphs>279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Bahnschrift Condensed</vt:lpstr>
      <vt:lpstr>Bahnschrift Light</vt:lpstr>
      <vt:lpstr>Bahnschrift Light Condensed</vt:lpstr>
      <vt:lpstr>Calibri</vt:lpstr>
      <vt:lpstr>Calibri Light</vt:lpstr>
      <vt:lpstr>Тема Office</vt:lpstr>
      <vt:lpstr>OpenAI: Whisper</vt:lpstr>
      <vt:lpstr>WhisperAIとは何ですか？</vt:lpstr>
      <vt:lpstr>Што трэба перад устаноўкай WhisperAI?</vt:lpstr>
      <vt:lpstr>Как да инсталирам WhisperAI на компютър?</vt:lpstr>
      <vt:lpstr>Console ကို outputput ကို</vt:lpstr>
      <vt:lpstr>Filer i mappen</vt:lpstr>
      <vt:lpstr>Drugi primeri ukazov</vt:lpstr>
      <vt:lpstr>❔ ⚒ 🆙 WhisperAI</vt:lpstr>
      <vt:lpstr>❔ ⚒ 🆙 WhisperAI</vt:lpstr>
      <vt:lpstr>❔ ⚒ 🆙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  <vt:lpstr>Покушајмо да напишемо свој WhisperAI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OpenAI: Whisper</dc:title>
  <dc:creator>FuilFire FuilMan</dc:creator>
  <cp:lastModifiedBy>FuilFire FuilMan</cp:lastModifiedBy>
  <cp:revision>24</cp:revision>
  <dcterms:created xsi:type="dcterms:W3CDTF">2023-12-19T14:29:28Z</dcterms:created>
  <dcterms:modified xsi:type="dcterms:W3CDTF">2023-12-20T17:52:53Z</dcterms:modified>
</cp:coreProperties>
</file>