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2" r:id="rId4"/>
    <p:sldId id="265" r:id="rId5"/>
    <p:sldId id="267" r:id="rId6"/>
    <p:sldId id="268" r:id="rId7"/>
    <p:sldId id="269" r:id="rId8"/>
    <p:sldId id="266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64" d="100"/>
          <a:sy n="64" d="100"/>
        </p:scale>
        <p:origin x="11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2" y="5489848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Крестики – </a:t>
            </a:r>
            <a:r>
              <a:rPr lang="ru-RU" sz="4800" dirty="0">
                <a:solidFill>
                  <a:schemeClr val="bg1"/>
                </a:solidFill>
              </a:rPr>
              <a:t>Нолики</a:t>
            </a:r>
            <a:r>
              <a:rPr lang="en-US" sz="4800" dirty="0">
                <a:solidFill>
                  <a:schemeClr val="bg1"/>
                </a:solidFill>
              </a:rPr>
              <a:t>\n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06CF-A323-4570-8837-90F1D175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игроков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380BDE-B14A-481B-BFE9-7EBBC48D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8" y="2194846"/>
            <a:ext cx="6890012" cy="2818330"/>
          </a:xfrm>
        </p:spPr>
      </p:pic>
    </p:spTree>
    <p:extLst>
      <p:ext uri="{BB962C8B-B14F-4D97-AF65-F5344CB8AC3E}">
        <p14:creationId xmlns:p14="http://schemas.microsoft.com/office/powerpoint/2010/main" val="101674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054A8-547C-4FA3-BAF0-21324340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 данных</a:t>
            </a:r>
            <a:r>
              <a:rPr lang="en-US" dirty="0"/>
              <a:t>/</a:t>
            </a:r>
            <a:r>
              <a:rPr lang="ru-RU" dirty="0"/>
              <a:t>отрисовка матрицы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180662D-4F9F-4DDF-B6C2-69E8CD7A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11385"/>
            <a:ext cx="4593580" cy="2596371"/>
          </a:xfrm>
        </p:spPr>
      </p:pic>
    </p:spTree>
    <p:extLst>
      <p:ext uri="{BB962C8B-B14F-4D97-AF65-F5344CB8AC3E}">
        <p14:creationId xmlns:p14="http://schemas.microsoft.com/office/powerpoint/2010/main" val="8395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53FFD-064F-4C76-9C52-06096A7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BAAC6-E600-4BAA-8854-B5F1E01C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0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836712" y="127788"/>
            <a:ext cx="6552729" cy="1150897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У самурая нет цели, есть только путь…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8F150CAE-3714-4A14-89E7-8663DA5B3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работает игра?</a:t>
            </a:r>
            <a:br>
              <a:rPr lang="ru-RU" dirty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3275856" y="803616"/>
            <a:ext cx="8713787" cy="4249737"/>
          </a:xfrm>
        </p:spPr>
        <p:txBody>
          <a:bodyPr>
            <a:normAutofit/>
          </a:bodyPr>
          <a:lstStyle/>
          <a:p>
            <a:r>
              <a:rPr lang="ru-RU" dirty="0"/>
              <a:t>У меня такой же вопрос…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92C0F-0179-4A5B-ACE2-4DA23260220A}"/>
              </a:ext>
            </a:extLst>
          </p:cNvPr>
          <p:cNvSpPr txBox="1"/>
          <p:nvPr/>
        </p:nvSpPr>
        <p:spPr>
          <a:xfrm>
            <a:off x="0" y="340804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*Компилятор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10331-2574-4A78-A53E-26FF06A88AB6}"/>
              </a:ext>
            </a:extLst>
          </p:cNvPr>
          <p:cNvSpPr txBox="1"/>
          <p:nvPr/>
        </p:nvSpPr>
        <p:spPr>
          <a:xfrm>
            <a:off x="2915816" y="465085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*Я</a:t>
            </a: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06E30-65EA-44BA-97C2-6A4E8020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A9BE5-66A7-470C-81AF-F6475DB6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04764"/>
            <a:ext cx="8712968" cy="543660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3A75E50-CC93-47E9-B03F-069A4273E3BF}"/>
              </a:ext>
            </a:extLst>
          </p:cNvPr>
          <p:cNvSpPr/>
          <p:nvPr/>
        </p:nvSpPr>
        <p:spPr>
          <a:xfrm>
            <a:off x="3195937" y="1379065"/>
            <a:ext cx="2232248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EB1A018-D2E0-4B50-8552-0BA73660612C}"/>
              </a:ext>
            </a:extLst>
          </p:cNvPr>
          <p:cNvCxnSpPr/>
          <p:nvPr/>
        </p:nvCxnSpPr>
        <p:spPr>
          <a:xfrm flipH="1">
            <a:off x="2339752" y="2204864"/>
            <a:ext cx="86409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C5F0F0F-1F6C-4408-8483-F37C85DE09D0}"/>
              </a:ext>
            </a:extLst>
          </p:cNvPr>
          <p:cNvCxnSpPr>
            <a:cxnSpLocks/>
          </p:cNvCxnSpPr>
          <p:nvPr/>
        </p:nvCxnSpPr>
        <p:spPr>
          <a:xfrm>
            <a:off x="5508106" y="2204864"/>
            <a:ext cx="86409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8C39E28-DE9B-4811-8AC5-42EB354F57D3}"/>
              </a:ext>
            </a:extLst>
          </p:cNvPr>
          <p:cNvSpPr/>
          <p:nvPr/>
        </p:nvSpPr>
        <p:spPr>
          <a:xfrm>
            <a:off x="899592" y="3140968"/>
            <a:ext cx="1728192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E48ADC4-CC9D-4203-923A-99A810906879}"/>
              </a:ext>
            </a:extLst>
          </p:cNvPr>
          <p:cNvSpPr/>
          <p:nvPr/>
        </p:nvSpPr>
        <p:spPr>
          <a:xfrm>
            <a:off x="6012160" y="3212976"/>
            <a:ext cx="1728192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87ECF-4AAD-4938-95C5-7FFC725237E0}"/>
              </a:ext>
            </a:extLst>
          </p:cNvPr>
          <p:cNvSpPr txBox="1"/>
          <p:nvPr/>
        </p:nvSpPr>
        <p:spPr>
          <a:xfrm>
            <a:off x="3473954" y="1662451"/>
            <a:ext cx="18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сервера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8049-2C70-4137-9509-64EFA6BAC22C}"/>
              </a:ext>
            </a:extLst>
          </p:cNvPr>
          <p:cNvSpPr txBox="1"/>
          <p:nvPr/>
        </p:nvSpPr>
        <p:spPr>
          <a:xfrm>
            <a:off x="1187624" y="31723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D0A5B-79DC-426F-85A1-DE0D779AD094}"/>
              </a:ext>
            </a:extLst>
          </p:cNvPr>
          <p:cNvSpPr txBox="1"/>
          <p:nvPr/>
        </p:nvSpPr>
        <p:spPr>
          <a:xfrm>
            <a:off x="6373217" y="3244334"/>
            <a:ext cx="12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2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1ED5EA-5010-44C9-934E-6D3465371186}"/>
              </a:ext>
            </a:extLst>
          </p:cNvPr>
          <p:cNvCxnSpPr>
            <a:cxnSpLocks/>
          </p:cNvCxnSpPr>
          <p:nvPr/>
        </p:nvCxnSpPr>
        <p:spPr>
          <a:xfrm>
            <a:off x="2339752" y="3604374"/>
            <a:ext cx="1728192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71DFEFE-DB0E-48CD-A638-8885DCE43EE5}"/>
              </a:ext>
            </a:extLst>
          </p:cNvPr>
          <p:cNvCxnSpPr/>
          <p:nvPr/>
        </p:nvCxnSpPr>
        <p:spPr>
          <a:xfrm flipH="1">
            <a:off x="4716016" y="3645024"/>
            <a:ext cx="16561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Ромб 27">
            <a:extLst>
              <a:ext uri="{FF2B5EF4-FFF2-40B4-BE49-F238E27FC236}">
                <a16:creationId xmlns:a16="http://schemas.microsoft.com/office/drawing/2014/main" id="{10023FA4-E6FE-41ED-8105-28C854B505EC}"/>
              </a:ext>
            </a:extLst>
          </p:cNvPr>
          <p:cNvSpPr/>
          <p:nvPr/>
        </p:nvSpPr>
        <p:spPr>
          <a:xfrm>
            <a:off x="3584246" y="4540478"/>
            <a:ext cx="1584178" cy="15470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1CEFF-C34F-400D-B0F2-CC092C3A5BA2}"/>
              </a:ext>
            </a:extLst>
          </p:cNvPr>
          <p:cNvSpPr txBox="1"/>
          <p:nvPr/>
        </p:nvSpPr>
        <p:spPr>
          <a:xfrm>
            <a:off x="3770949" y="4978912"/>
            <a:ext cx="121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Начало       игры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3BF0A10-6483-4D79-B8D8-26D0944D512A}"/>
              </a:ext>
            </a:extLst>
          </p:cNvPr>
          <p:cNvCxnSpPr/>
          <p:nvPr/>
        </p:nvCxnSpPr>
        <p:spPr>
          <a:xfrm>
            <a:off x="4355976" y="61653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9E3FB24-2CDE-4EDB-A897-CF22A23103C4}"/>
              </a:ext>
            </a:extLst>
          </p:cNvPr>
          <p:cNvCxnSpPr/>
          <p:nvPr/>
        </p:nvCxnSpPr>
        <p:spPr>
          <a:xfrm flipH="1">
            <a:off x="611560" y="5229200"/>
            <a:ext cx="2972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B0C2DA0-890E-4E2A-8E9E-CE1C03E2EBC5}"/>
              </a:ext>
            </a:extLst>
          </p:cNvPr>
          <p:cNvCxnSpPr/>
          <p:nvPr/>
        </p:nvCxnSpPr>
        <p:spPr>
          <a:xfrm flipH="1" flipV="1">
            <a:off x="611560" y="2031783"/>
            <a:ext cx="72008" cy="30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50E6B5F-B34B-4846-8D94-1FAF3041E316}"/>
              </a:ext>
            </a:extLst>
          </p:cNvPr>
          <p:cNvCxnSpPr/>
          <p:nvPr/>
        </p:nvCxnSpPr>
        <p:spPr>
          <a:xfrm>
            <a:off x="755576" y="2031783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CBCC2-4B3B-4194-8D47-1239F11C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80" y="228169"/>
            <a:ext cx="1800201" cy="392520"/>
          </a:xfrm>
        </p:spPr>
        <p:txBody>
          <a:bodyPr>
            <a:normAutofit/>
          </a:bodyPr>
          <a:lstStyle/>
          <a:p>
            <a:r>
              <a:rPr lang="ru-RU" sz="1000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600E3-0995-4C9A-BC18-AAF32C9C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620689"/>
            <a:ext cx="8712968" cy="532859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72CA63EE-92E6-4BD4-8BC5-BD581C108498}"/>
              </a:ext>
            </a:extLst>
          </p:cNvPr>
          <p:cNvSpPr/>
          <p:nvPr/>
        </p:nvSpPr>
        <p:spPr>
          <a:xfrm>
            <a:off x="3419872" y="661338"/>
            <a:ext cx="1872208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D4E5F-7FEC-4849-96BB-1E136264C58E}"/>
              </a:ext>
            </a:extLst>
          </p:cNvPr>
          <p:cNvSpPr txBox="1"/>
          <p:nvPr/>
        </p:nvSpPr>
        <p:spPr>
          <a:xfrm>
            <a:off x="3814192" y="9862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клиентов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CCBD2A9-B09B-4AFD-98AF-7B9982E43D5C}"/>
              </a:ext>
            </a:extLst>
          </p:cNvPr>
          <p:cNvCxnSpPr/>
          <p:nvPr/>
        </p:nvCxnSpPr>
        <p:spPr>
          <a:xfrm>
            <a:off x="4355976" y="1957482"/>
            <a:ext cx="0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Ромб 9">
            <a:extLst>
              <a:ext uri="{FF2B5EF4-FFF2-40B4-BE49-F238E27FC236}">
                <a16:creationId xmlns:a16="http://schemas.microsoft.com/office/drawing/2014/main" id="{CD432830-38FC-4DCD-93C9-467011A97AFE}"/>
              </a:ext>
            </a:extLst>
          </p:cNvPr>
          <p:cNvSpPr/>
          <p:nvPr/>
        </p:nvSpPr>
        <p:spPr>
          <a:xfrm>
            <a:off x="3482449" y="2831964"/>
            <a:ext cx="1747053" cy="13681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55DD2-4D2B-4C95-82FC-202B4463A528}"/>
              </a:ext>
            </a:extLst>
          </p:cNvPr>
          <p:cNvSpPr txBox="1"/>
          <p:nvPr/>
        </p:nvSpPr>
        <p:spPr>
          <a:xfrm>
            <a:off x="3814192" y="3192874"/>
            <a:ext cx="133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</a:t>
            </a:r>
          </a:p>
          <a:p>
            <a:r>
              <a:rPr lang="ru-RU" dirty="0"/>
              <a:t>данных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CD2A2CF-7BC0-44D0-81FD-E031515BE218}"/>
              </a:ext>
            </a:extLst>
          </p:cNvPr>
          <p:cNvCxnSpPr/>
          <p:nvPr/>
        </p:nvCxnSpPr>
        <p:spPr>
          <a:xfrm>
            <a:off x="4355975" y="429309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Блок-схема: решение 13">
            <a:extLst>
              <a:ext uri="{FF2B5EF4-FFF2-40B4-BE49-F238E27FC236}">
                <a16:creationId xmlns:a16="http://schemas.microsoft.com/office/drawing/2014/main" id="{5E3BAEB3-251A-42D2-94F5-C2BB82BB0BE6}"/>
              </a:ext>
            </a:extLst>
          </p:cNvPr>
          <p:cNvSpPr/>
          <p:nvPr/>
        </p:nvSpPr>
        <p:spPr>
          <a:xfrm>
            <a:off x="3379152" y="5151999"/>
            <a:ext cx="1953646" cy="1594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1E951-E581-4040-8368-B32CDFFB2FFB}"/>
              </a:ext>
            </a:extLst>
          </p:cNvPr>
          <p:cNvSpPr txBox="1"/>
          <p:nvPr/>
        </p:nvSpPr>
        <p:spPr>
          <a:xfrm>
            <a:off x="3954760" y="5592039"/>
            <a:ext cx="1189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Высылаем результат клиенту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1B0638F-3C94-4AE4-AB60-D38351666D65}"/>
              </a:ext>
            </a:extLst>
          </p:cNvPr>
          <p:cNvCxnSpPr/>
          <p:nvPr/>
        </p:nvCxnSpPr>
        <p:spPr>
          <a:xfrm>
            <a:off x="5436096" y="596137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Ромб 17">
            <a:extLst>
              <a:ext uri="{FF2B5EF4-FFF2-40B4-BE49-F238E27FC236}">
                <a16:creationId xmlns:a16="http://schemas.microsoft.com/office/drawing/2014/main" id="{2125E8C5-AED3-472C-AD8B-3170DF657CA6}"/>
              </a:ext>
            </a:extLst>
          </p:cNvPr>
          <p:cNvSpPr/>
          <p:nvPr/>
        </p:nvSpPr>
        <p:spPr>
          <a:xfrm>
            <a:off x="6835538" y="5164090"/>
            <a:ext cx="1764194" cy="1594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64B3A-CEDD-4703-8E64-D651A1D39B4B}"/>
              </a:ext>
            </a:extLst>
          </p:cNvPr>
          <p:cNvSpPr txBox="1"/>
          <p:nvPr/>
        </p:nvSpPr>
        <p:spPr>
          <a:xfrm>
            <a:off x="7236296" y="5739445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Завершение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7980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67001-9239-49C5-B5E6-023144CE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B95F2-2CD9-4A56-A8FE-6CE5F1C06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79065"/>
            <a:ext cx="8712968" cy="478623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Блок-схема: решение 3">
            <a:extLst>
              <a:ext uri="{FF2B5EF4-FFF2-40B4-BE49-F238E27FC236}">
                <a16:creationId xmlns:a16="http://schemas.microsoft.com/office/drawing/2014/main" id="{5B25DC0B-1DB1-4722-ABC8-E4FE4D273748}"/>
              </a:ext>
            </a:extLst>
          </p:cNvPr>
          <p:cNvSpPr/>
          <p:nvPr/>
        </p:nvSpPr>
        <p:spPr>
          <a:xfrm>
            <a:off x="3419872" y="1161810"/>
            <a:ext cx="1872208" cy="136815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A74E7-ED69-4FED-BA74-5E6321769397}"/>
              </a:ext>
            </a:extLst>
          </p:cNvPr>
          <p:cNvSpPr txBox="1"/>
          <p:nvPr/>
        </p:nvSpPr>
        <p:spPr>
          <a:xfrm>
            <a:off x="3757194" y="159733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Инициализация клиента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B033956-464D-4E23-9D28-F3FEC9954E77}"/>
              </a:ext>
            </a:extLst>
          </p:cNvPr>
          <p:cNvCxnSpPr/>
          <p:nvPr/>
        </p:nvCxnSpPr>
        <p:spPr>
          <a:xfrm flipH="1">
            <a:off x="2987824" y="2312707"/>
            <a:ext cx="746652" cy="4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омб 11">
            <a:extLst>
              <a:ext uri="{FF2B5EF4-FFF2-40B4-BE49-F238E27FC236}">
                <a16:creationId xmlns:a16="http://schemas.microsoft.com/office/drawing/2014/main" id="{73BBEBDD-A376-4D63-9BD5-20185709B767}"/>
              </a:ext>
            </a:extLst>
          </p:cNvPr>
          <p:cNvSpPr/>
          <p:nvPr/>
        </p:nvSpPr>
        <p:spPr>
          <a:xfrm>
            <a:off x="971600" y="2420888"/>
            <a:ext cx="1944216" cy="1584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246F4-0765-4267-B639-207127EC66E3}"/>
              </a:ext>
            </a:extLst>
          </p:cNvPr>
          <p:cNvSpPr txBox="1"/>
          <p:nvPr/>
        </p:nvSpPr>
        <p:spPr>
          <a:xfrm>
            <a:off x="1331640" y="287160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Ожидание подключения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38FFDA5-23F1-4FE4-8A4B-509406411A5F}"/>
              </a:ext>
            </a:extLst>
          </p:cNvPr>
          <p:cNvCxnSpPr/>
          <p:nvPr/>
        </p:nvCxnSpPr>
        <p:spPr>
          <a:xfrm>
            <a:off x="2339752" y="4005064"/>
            <a:ext cx="79208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омб 15">
            <a:extLst>
              <a:ext uri="{FF2B5EF4-FFF2-40B4-BE49-F238E27FC236}">
                <a16:creationId xmlns:a16="http://schemas.microsoft.com/office/drawing/2014/main" id="{BFC8D520-3E2B-4892-A99A-18B7D548AC98}"/>
              </a:ext>
            </a:extLst>
          </p:cNvPr>
          <p:cNvSpPr/>
          <p:nvPr/>
        </p:nvSpPr>
        <p:spPr>
          <a:xfrm>
            <a:off x="3203848" y="4381129"/>
            <a:ext cx="1708314" cy="1512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EAF51-326F-4215-A05F-84C0BCE55876}"/>
              </a:ext>
            </a:extLst>
          </p:cNvPr>
          <p:cNvSpPr txBox="1"/>
          <p:nvPr/>
        </p:nvSpPr>
        <p:spPr>
          <a:xfrm>
            <a:off x="3347864" y="4943630"/>
            <a:ext cx="17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Подключение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E992E3A-D615-4B73-AFA8-63401580798D}"/>
              </a:ext>
            </a:extLst>
          </p:cNvPr>
          <p:cNvCxnSpPr/>
          <p:nvPr/>
        </p:nvCxnSpPr>
        <p:spPr>
          <a:xfrm>
            <a:off x="5292080" y="501317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9746FDF-68E4-416C-912D-1D973463EEF2}"/>
              </a:ext>
            </a:extLst>
          </p:cNvPr>
          <p:cNvCxnSpPr>
            <a:cxnSpLocks/>
          </p:cNvCxnSpPr>
          <p:nvPr/>
        </p:nvCxnSpPr>
        <p:spPr>
          <a:xfrm flipH="1" flipV="1">
            <a:off x="6012160" y="1952837"/>
            <a:ext cx="72008" cy="277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43D860A-E818-4CB5-898A-76B6498D61F3}"/>
              </a:ext>
            </a:extLst>
          </p:cNvPr>
          <p:cNvCxnSpPr>
            <a:cxnSpLocks/>
          </p:cNvCxnSpPr>
          <p:nvPr/>
        </p:nvCxnSpPr>
        <p:spPr>
          <a:xfrm flipH="1">
            <a:off x="5409526" y="1844824"/>
            <a:ext cx="602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D6EA737-D0A1-4D1B-B9F8-D13298769353}"/>
              </a:ext>
            </a:extLst>
          </p:cNvPr>
          <p:cNvCxnSpPr/>
          <p:nvPr/>
        </p:nvCxnSpPr>
        <p:spPr>
          <a:xfrm>
            <a:off x="4067944" y="594928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1F6E0-80A3-494F-A3B1-F813E340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264" y="228169"/>
            <a:ext cx="1944217" cy="608544"/>
          </a:xfrm>
        </p:spPr>
        <p:txBody>
          <a:bodyPr>
            <a:normAutofit/>
          </a:bodyPr>
          <a:lstStyle/>
          <a:p>
            <a:r>
              <a:rPr lang="ru-RU" sz="1000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6D70B-0BE6-4055-B870-00A82173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544616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67C659C-0DC5-4FBE-9069-74B6D375FF08}"/>
              </a:ext>
            </a:extLst>
          </p:cNvPr>
          <p:cNvCxnSpPr/>
          <p:nvPr/>
        </p:nvCxnSpPr>
        <p:spPr>
          <a:xfrm>
            <a:off x="4211960" y="69269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Ромб 5">
            <a:extLst>
              <a:ext uri="{FF2B5EF4-FFF2-40B4-BE49-F238E27FC236}">
                <a16:creationId xmlns:a16="http://schemas.microsoft.com/office/drawing/2014/main" id="{B67820DF-7F69-4D2E-9CEB-3BA70D513380}"/>
              </a:ext>
            </a:extLst>
          </p:cNvPr>
          <p:cNvSpPr/>
          <p:nvPr/>
        </p:nvSpPr>
        <p:spPr>
          <a:xfrm>
            <a:off x="3059833" y="1484784"/>
            <a:ext cx="2304256" cy="16561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AF0A3-D58B-4D90-AE09-E1F0B6FF51E2}"/>
              </a:ext>
            </a:extLst>
          </p:cNvPr>
          <p:cNvSpPr txBox="1"/>
          <p:nvPr/>
        </p:nvSpPr>
        <p:spPr>
          <a:xfrm>
            <a:off x="3563888" y="195370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Принимает свою роль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13F7DDB-AB7C-4C12-99DA-7004C6532BF4}"/>
              </a:ext>
            </a:extLst>
          </p:cNvPr>
          <p:cNvCxnSpPr/>
          <p:nvPr/>
        </p:nvCxnSpPr>
        <p:spPr>
          <a:xfrm flipH="1">
            <a:off x="2339752" y="2708920"/>
            <a:ext cx="936104" cy="6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3C972DB-D043-4E3C-A289-BC9B19C809C8}"/>
              </a:ext>
            </a:extLst>
          </p:cNvPr>
          <p:cNvCxnSpPr/>
          <p:nvPr/>
        </p:nvCxnSpPr>
        <p:spPr>
          <a:xfrm>
            <a:off x="5076056" y="2600037"/>
            <a:ext cx="1296144" cy="79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701724F-3D23-4B83-85BE-9A81950588BD}"/>
              </a:ext>
            </a:extLst>
          </p:cNvPr>
          <p:cNvSpPr/>
          <p:nvPr/>
        </p:nvSpPr>
        <p:spPr>
          <a:xfrm>
            <a:off x="899592" y="3533487"/>
            <a:ext cx="1800200" cy="47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161ED-8E35-40DC-B93E-6AEA150B6D54}"/>
              </a:ext>
            </a:extLst>
          </p:cNvPr>
          <p:cNvSpPr txBox="1"/>
          <p:nvPr/>
        </p:nvSpPr>
        <p:spPr>
          <a:xfrm>
            <a:off x="1539347" y="360084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84C3EA-B569-49C0-9070-B0F083069559}"/>
              </a:ext>
            </a:extLst>
          </p:cNvPr>
          <p:cNvSpPr/>
          <p:nvPr/>
        </p:nvSpPr>
        <p:spPr>
          <a:xfrm>
            <a:off x="899592" y="4587941"/>
            <a:ext cx="1800200" cy="47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31D68-C2E8-417F-BCD3-31CC0D46515F}"/>
              </a:ext>
            </a:extLst>
          </p:cNvPr>
          <p:cNvSpPr txBox="1"/>
          <p:nvPr/>
        </p:nvSpPr>
        <p:spPr>
          <a:xfrm>
            <a:off x="1110489" y="4646929"/>
            <a:ext cx="164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Рисует матрицу</a:t>
            </a:r>
          </a:p>
          <a:p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8D6D6E-CE16-4467-B64B-C676E19BEADC}"/>
              </a:ext>
            </a:extLst>
          </p:cNvPr>
          <p:cNvSpPr/>
          <p:nvPr/>
        </p:nvSpPr>
        <p:spPr>
          <a:xfrm>
            <a:off x="907446" y="4095189"/>
            <a:ext cx="1800200" cy="42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C81E4-3E29-48EA-8D7F-ED12D39F1E59}"/>
              </a:ext>
            </a:extLst>
          </p:cNvPr>
          <p:cNvSpPr txBox="1"/>
          <p:nvPr/>
        </p:nvSpPr>
        <p:spPr>
          <a:xfrm>
            <a:off x="1361502" y="4093915"/>
            <a:ext cx="144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Проверяет исключения</a:t>
            </a:r>
          </a:p>
        </p:txBody>
      </p:sp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F9A0BE7C-2AD1-4EA2-8778-D68F71A2D2BA}"/>
              </a:ext>
            </a:extLst>
          </p:cNvPr>
          <p:cNvSpPr/>
          <p:nvPr/>
        </p:nvSpPr>
        <p:spPr>
          <a:xfrm>
            <a:off x="2806789" y="3533487"/>
            <a:ext cx="518030" cy="1526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B435626-C841-4C0F-B587-026484D8CF29}"/>
              </a:ext>
            </a:extLst>
          </p:cNvPr>
          <p:cNvCxnSpPr/>
          <p:nvPr/>
        </p:nvCxnSpPr>
        <p:spPr>
          <a:xfrm>
            <a:off x="3491880" y="4365104"/>
            <a:ext cx="1872209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C48F3C7-7356-43D1-9609-182381900FDD}"/>
              </a:ext>
            </a:extLst>
          </p:cNvPr>
          <p:cNvSpPr/>
          <p:nvPr/>
        </p:nvSpPr>
        <p:spPr>
          <a:xfrm>
            <a:off x="5436096" y="3533487"/>
            <a:ext cx="2168557" cy="50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B11586-8274-4B01-8E1D-21124F4207D3}"/>
              </a:ext>
            </a:extLst>
          </p:cNvPr>
          <p:cNvSpPr/>
          <p:nvPr/>
        </p:nvSpPr>
        <p:spPr>
          <a:xfrm>
            <a:off x="5436096" y="4093915"/>
            <a:ext cx="2168557" cy="49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DA20E-771F-4B57-94E3-CAF2F269950C}"/>
              </a:ext>
            </a:extLst>
          </p:cNvPr>
          <p:cNvSpPr txBox="1"/>
          <p:nvPr/>
        </p:nvSpPr>
        <p:spPr>
          <a:xfrm>
            <a:off x="6056480" y="3620805"/>
            <a:ext cx="18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Ждет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D1A6D-316D-4FEE-B9C5-6DDCF595936B}"/>
              </a:ext>
            </a:extLst>
          </p:cNvPr>
          <p:cNvSpPr txBox="1"/>
          <p:nvPr/>
        </p:nvSpPr>
        <p:spPr>
          <a:xfrm>
            <a:off x="5709727" y="412598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Рисует в матрице ход противника</a:t>
            </a:r>
          </a:p>
        </p:txBody>
      </p:sp>
      <p:sp>
        <p:nvSpPr>
          <p:cNvPr id="30" name="Левая фигурная скобка 29">
            <a:extLst>
              <a:ext uri="{FF2B5EF4-FFF2-40B4-BE49-F238E27FC236}">
                <a16:creationId xmlns:a16="http://schemas.microsoft.com/office/drawing/2014/main" id="{8DE75071-0CD6-42B4-9DF9-9E45AFB027BF}"/>
              </a:ext>
            </a:extLst>
          </p:cNvPr>
          <p:cNvSpPr/>
          <p:nvPr/>
        </p:nvSpPr>
        <p:spPr>
          <a:xfrm>
            <a:off x="5120377" y="3512623"/>
            <a:ext cx="241681" cy="1104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0721429-A464-4357-B1FB-45B219ACC551}"/>
              </a:ext>
            </a:extLst>
          </p:cNvPr>
          <p:cNvCxnSpPr/>
          <p:nvPr/>
        </p:nvCxnSpPr>
        <p:spPr>
          <a:xfrm flipH="1">
            <a:off x="2913786" y="4111956"/>
            <a:ext cx="2039530" cy="13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D6B9609-BF40-4CE0-961F-9541D09B62EF}"/>
              </a:ext>
            </a:extLst>
          </p:cNvPr>
          <p:cNvSpPr/>
          <p:nvPr/>
        </p:nvSpPr>
        <p:spPr>
          <a:xfrm>
            <a:off x="1110488" y="6229436"/>
            <a:ext cx="6341831" cy="54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97619-A484-4558-A5CD-25719E1FC3AB}"/>
              </a:ext>
            </a:extLst>
          </p:cNvPr>
          <p:cNvSpPr txBox="1"/>
          <p:nvPr/>
        </p:nvSpPr>
        <p:spPr>
          <a:xfrm>
            <a:off x="2913786" y="6284931"/>
            <a:ext cx="33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Клиенты завершаются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DE4F6C1-AD5B-4532-A5EE-88EA10C6525D}"/>
              </a:ext>
            </a:extLst>
          </p:cNvPr>
          <p:cNvSpPr/>
          <p:nvPr/>
        </p:nvSpPr>
        <p:spPr>
          <a:xfrm>
            <a:off x="1110490" y="5632792"/>
            <a:ext cx="634183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67F71-6646-4116-B2AE-90912895A67C}"/>
              </a:ext>
            </a:extLst>
          </p:cNvPr>
          <p:cNvSpPr txBox="1"/>
          <p:nvPr/>
        </p:nvSpPr>
        <p:spPr>
          <a:xfrm>
            <a:off x="2907396" y="5651103"/>
            <a:ext cx="35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Получают результаты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3F5020A-C2B6-46AA-88CC-82AE609930DA}"/>
              </a:ext>
            </a:extLst>
          </p:cNvPr>
          <p:cNvCxnSpPr/>
          <p:nvPr/>
        </p:nvCxnSpPr>
        <p:spPr>
          <a:xfrm>
            <a:off x="4139952" y="6062228"/>
            <a:ext cx="0" cy="2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243A3-A368-46F0-B49C-7612FCB2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Протокол взаимодействия клиента и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48CC0-7894-4127-A40D-F056DF5D1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112568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0E5342-2414-4B7E-9129-786DDFD054DC}"/>
              </a:ext>
            </a:extLst>
          </p:cNvPr>
          <p:cNvCxnSpPr>
            <a:cxnSpLocks/>
          </p:cNvCxnSpPr>
          <p:nvPr/>
        </p:nvCxnSpPr>
        <p:spPr>
          <a:xfrm>
            <a:off x="2915816" y="1124744"/>
            <a:ext cx="0" cy="504056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1A708E9-69D7-475E-B312-246B3B20052E}"/>
              </a:ext>
            </a:extLst>
          </p:cNvPr>
          <p:cNvCxnSpPr/>
          <p:nvPr/>
        </p:nvCxnSpPr>
        <p:spPr>
          <a:xfrm>
            <a:off x="6084168" y="1052736"/>
            <a:ext cx="0" cy="51125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12EBAC-3B6D-469E-BD0E-AB7713F3EA34}"/>
              </a:ext>
            </a:extLst>
          </p:cNvPr>
          <p:cNvSpPr txBox="1"/>
          <p:nvPr/>
        </p:nvSpPr>
        <p:spPr>
          <a:xfrm>
            <a:off x="943200" y="1052736"/>
            <a:ext cx="20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Клиент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816A3-FCD5-4A5C-AB2B-6C26D2632993}"/>
              </a:ext>
            </a:extLst>
          </p:cNvPr>
          <p:cNvSpPr txBox="1"/>
          <p:nvPr/>
        </p:nvSpPr>
        <p:spPr>
          <a:xfrm>
            <a:off x="3967533" y="1081741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Сервер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0DE56-7840-4540-B331-EEBBB388BA9C}"/>
              </a:ext>
            </a:extLst>
          </p:cNvPr>
          <p:cNvSpPr txBox="1"/>
          <p:nvPr/>
        </p:nvSpPr>
        <p:spPr>
          <a:xfrm>
            <a:off x="6948266" y="1079692"/>
            <a:ext cx="23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Клиент 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30A198B-4603-48BE-8F34-57CF101EE652}"/>
              </a:ext>
            </a:extLst>
          </p:cNvPr>
          <p:cNvSpPr/>
          <p:nvPr/>
        </p:nvSpPr>
        <p:spPr>
          <a:xfrm>
            <a:off x="3434074" y="1487360"/>
            <a:ext cx="1843804" cy="683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BD25600-9BEF-4700-BC33-15D87F4CEB85}"/>
              </a:ext>
            </a:extLst>
          </p:cNvPr>
          <p:cNvSpPr/>
          <p:nvPr/>
        </p:nvSpPr>
        <p:spPr>
          <a:xfrm>
            <a:off x="6566423" y="1916832"/>
            <a:ext cx="174998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B1DE1D3-9F6B-428C-8181-E46E11150C5D}"/>
              </a:ext>
            </a:extLst>
          </p:cNvPr>
          <p:cNvSpPr/>
          <p:nvPr/>
        </p:nvSpPr>
        <p:spPr>
          <a:xfrm>
            <a:off x="467548" y="1829276"/>
            <a:ext cx="1872204" cy="584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1C767DA-29D1-48CD-BA29-A60684C3CB2A}"/>
              </a:ext>
            </a:extLst>
          </p:cNvPr>
          <p:cNvSpPr/>
          <p:nvPr/>
        </p:nvSpPr>
        <p:spPr>
          <a:xfrm>
            <a:off x="3441590" y="2728068"/>
            <a:ext cx="184380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B17284C-0CCF-4FFF-B256-BD49C4DF7D0F}"/>
              </a:ext>
            </a:extLst>
          </p:cNvPr>
          <p:cNvSpPr/>
          <p:nvPr/>
        </p:nvSpPr>
        <p:spPr>
          <a:xfrm>
            <a:off x="3403448" y="3846542"/>
            <a:ext cx="1960640" cy="878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2E9E9-366C-40F9-9E5D-03BA14CBE208}"/>
              </a:ext>
            </a:extLst>
          </p:cNvPr>
          <p:cNvSpPr txBox="1"/>
          <p:nvPr/>
        </p:nvSpPr>
        <p:spPr>
          <a:xfrm>
            <a:off x="3851920" y="159844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Запрашивает информацию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FDAD7-27DA-4533-8144-96D0F26ED834}"/>
              </a:ext>
            </a:extLst>
          </p:cNvPr>
          <p:cNvSpPr txBox="1"/>
          <p:nvPr/>
        </p:nvSpPr>
        <p:spPr>
          <a:xfrm>
            <a:off x="629504" y="1890715"/>
            <a:ext cx="166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Принимает</a:t>
            </a:r>
            <a:r>
              <a:rPr lang="en-US" sz="1200" dirty="0"/>
              <a:t>/</a:t>
            </a:r>
            <a:r>
              <a:rPr lang="ru-RU" sz="1200" dirty="0"/>
              <a:t>отсылает в ответ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38B23D-03D1-43BE-997F-6FC16B6D8164}"/>
              </a:ext>
            </a:extLst>
          </p:cNvPr>
          <p:cNvSpPr txBox="1"/>
          <p:nvPr/>
        </p:nvSpPr>
        <p:spPr>
          <a:xfrm>
            <a:off x="6671711" y="1971828"/>
            <a:ext cx="1666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Принимает</a:t>
            </a:r>
            <a:r>
              <a:rPr lang="en-US" sz="1200" dirty="0"/>
              <a:t>/</a:t>
            </a:r>
            <a:r>
              <a:rPr lang="ru-RU" sz="1200" dirty="0"/>
              <a:t>отсылает в ответ</a:t>
            </a:r>
          </a:p>
          <a:p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3FF837-BF28-44BE-BB07-A6D43AA5C6C0}"/>
              </a:ext>
            </a:extLst>
          </p:cNvPr>
          <p:cNvSpPr/>
          <p:nvPr/>
        </p:nvSpPr>
        <p:spPr>
          <a:xfrm>
            <a:off x="629504" y="5085184"/>
            <a:ext cx="17605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08B842-E31A-4146-9F52-10EE31AE2A8A}"/>
              </a:ext>
            </a:extLst>
          </p:cNvPr>
          <p:cNvSpPr/>
          <p:nvPr/>
        </p:nvSpPr>
        <p:spPr>
          <a:xfrm>
            <a:off x="6671711" y="5085184"/>
            <a:ext cx="18776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1C9CF-BCF7-4879-91AA-20F1BFA2408B}"/>
              </a:ext>
            </a:extLst>
          </p:cNvPr>
          <p:cNvSpPr txBox="1"/>
          <p:nvPr/>
        </p:nvSpPr>
        <p:spPr>
          <a:xfrm>
            <a:off x="3851920" y="28237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Обрабатывает данные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FBB6E-5633-4AE7-891E-74D66829C1BE}"/>
              </a:ext>
            </a:extLst>
          </p:cNvPr>
          <p:cNvSpPr txBox="1"/>
          <p:nvPr/>
        </p:nvSpPr>
        <p:spPr>
          <a:xfrm>
            <a:off x="3851920" y="3918550"/>
            <a:ext cx="1368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Отправляет результат обработки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FEB00-BD18-441F-BB35-D164E9286275}"/>
              </a:ext>
            </a:extLst>
          </p:cNvPr>
          <p:cNvSpPr txBox="1"/>
          <p:nvPr/>
        </p:nvSpPr>
        <p:spPr>
          <a:xfrm>
            <a:off x="918828" y="5192166"/>
            <a:ext cx="117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Принятие данных + результат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3ECCEF-5B12-4953-BDE0-F1B0AB86B1D3}"/>
              </a:ext>
            </a:extLst>
          </p:cNvPr>
          <p:cNvSpPr txBox="1"/>
          <p:nvPr/>
        </p:nvSpPr>
        <p:spPr>
          <a:xfrm>
            <a:off x="7057417" y="5108991"/>
            <a:ext cx="142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Принятие данных + результат</a:t>
            </a:r>
          </a:p>
          <a:p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E7AA0E0-A3E8-47F4-AD98-4A28144723F5}"/>
              </a:ext>
            </a:extLst>
          </p:cNvPr>
          <p:cNvCxnSpPr/>
          <p:nvPr/>
        </p:nvCxnSpPr>
        <p:spPr>
          <a:xfrm flipH="1">
            <a:off x="2472290" y="1699236"/>
            <a:ext cx="803566" cy="20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388642D-9AEA-42CF-B977-76D5308FBB25}"/>
              </a:ext>
            </a:extLst>
          </p:cNvPr>
          <p:cNvCxnSpPr/>
          <p:nvPr/>
        </p:nvCxnSpPr>
        <p:spPr>
          <a:xfrm>
            <a:off x="5508103" y="1700808"/>
            <a:ext cx="808151" cy="35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F940D74-B1AB-4E3A-B8FC-9934FD257F04}"/>
              </a:ext>
            </a:extLst>
          </p:cNvPr>
          <p:cNvCxnSpPr/>
          <p:nvPr/>
        </p:nvCxnSpPr>
        <p:spPr>
          <a:xfrm>
            <a:off x="2147326" y="2492896"/>
            <a:ext cx="1056518" cy="33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56F4F62-25AA-42D0-9727-34A2CFCB1EBD}"/>
              </a:ext>
            </a:extLst>
          </p:cNvPr>
          <p:cNvCxnSpPr/>
          <p:nvPr/>
        </p:nvCxnSpPr>
        <p:spPr>
          <a:xfrm flipH="1">
            <a:off x="5566770" y="2485829"/>
            <a:ext cx="1104941" cy="3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0B21AC4-1FB9-40EF-A8F7-1F0AC676EFE3}"/>
              </a:ext>
            </a:extLst>
          </p:cNvPr>
          <p:cNvCxnSpPr/>
          <p:nvPr/>
        </p:nvCxnSpPr>
        <p:spPr>
          <a:xfrm>
            <a:off x="4283968" y="3448148"/>
            <a:ext cx="0" cy="39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97C3CCF-AE79-433A-8FA5-39958577F7F0}"/>
              </a:ext>
            </a:extLst>
          </p:cNvPr>
          <p:cNvCxnSpPr/>
          <p:nvPr/>
        </p:nvCxnSpPr>
        <p:spPr>
          <a:xfrm flipH="1">
            <a:off x="2390042" y="4657214"/>
            <a:ext cx="1051548" cy="53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83BBF9A-5168-4B7D-93B3-1AC7FD095668}"/>
              </a:ext>
            </a:extLst>
          </p:cNvPr>
          <p:cNvCxnSpPr/>
          <p:nvPr/>
        </p:nvCxnSpPr>
        <p:spPr>
          <a:xfrm>
            <a:off x="5220071" y="4638669"/>
            <a:ext cx="1440163" cy="65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B9E75-5408-4028-9388-506D8E9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Системные вызовы ос для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B513E-642B-43CF-836E-0FB783E9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79065"/>
            <a:ext cx="8712968" cy="4786239"/>
          </a:xfrm>
        </p:spPr>
        <p:txBody>
          <a:bodyPr/>
          <a:lstStyle/>
          <a:p>
            <a:r>
              <a:rPr lang="en-US" dirty="0"/>
              <a:t>Socket()</a:t>
            </a:r>
          </a:p>
          <a:p>
            <a:r>
              <a:rPr lang="en-US" dirty="0"/>
              <a:t>Connect()</a:t>
            </a:r>
          </a:p>
          <a:p>
            <a:r>
              <a:rPr lang="en-US" dirty="0"/>
              <a:t>Bind()</a:t>
            </a:r>
          </a:p>
          <a:p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r>
              <a:rPr lang="en-US" dirty="0"/>
              <a:t>Send()</a:t>
            </a:r>
          </a:p>
          <a:p>
            <a:r>
              <a:rPr lang="en-US" dirty="0"/>
              <a:t>Listen()</a:t>
            </a:r>
          </a:p>
          <a:p>
            <a:r>
              <a:rPr lang="en-US" dirty="0"/>
              <a:t>Accept()</a:t>
            </a:r>
          </a:p>
          <a:p>
            <a:r>
              <a:rPr lang="en-US" dirty="0"/>
              <a:t>Fork()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d153868d5c0dfcaba532a97b8771031c619c6f8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165</Words>
  <Application>Microsoft Office PowerPoint</Application>
  <PresentationFormat>Экран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Крестики – Нолики\n</vt:lpstr>
      <vt:lpstr>Цель</vt:lpstr>
      <vt:lpstr>Как работает игра? </vt:lpstr>
      <vt:lpstr>Алгоритм работы сервера</vt:lpstr>
      <vt:lpstr>Алгоритм</vt:lpstr>
      <vt:lpstr>Алгоритм работы клиента</vt:lpstr>
      <vt:lpstr>алгоритм</vt:lpstr>
      <vt:lpstr>Протокол взаимодействия клиента и сервера</vt:lpstr>
      <vt:lpstr>Системные вызовы ос для реализации</vt:lpstr>
      <vt:lpstr>Инициализация игроков</vt:lpstr>
      <vt:lpstr>Ввод данных/отрисовка матрицы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Илья Сухарев</cp:lastModifiedBy>
  <cp:revision>1404</cp:revision>
  <dcterms:created xsi:type="dcterms:W3CDTF">2018-02-25T09:09:03Z</dcterms:created>
  <dcterms:modified xsi:type="dcterms:W3CDTF">2021-06-11T12:20:19Z</dcterms:modified>
</cp:coreProperties>
</file>