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Wmflabs%20Lond%20Area%20List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– Recommending Relocation Neighborhood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Ilya Turian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1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An Imaginary Software Company has offices in 3 cities:</a:t>
            </a:r>
          </a:p>
          <a:p>
            <a:pPr algn="l" rtl="0"/>
            <a:r>
              <a:rPr lang="en-US" dirty="0" smtClean="0"/>
              <a:t>New-York</a:t>
            </a:r>
          </a:p>
          <a:p>
            <a:pPr algn="l" rtl="0"/>
            <a:r>
              <a:rPr lang="en-US" dirty="0" smtClean="0"/>
              <a:t>London</a:t>
            </a:r>
          </a:p>
          <a:p>
            <a:pPr algn="l" rtl="0"/>
            <a:r>
              <a:rPr lang="en-US" dirty="0" smtClean="0"/>
              <a:t>Toronto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Due to business requirements, employees are often required to relocate between those cities.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58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company has a great interest in keeping it’s employees happy and therefore the HR department provides assistance in the relocation process.</a:t>
            </a:r>
          </a:p>
          <a:p>
            <a:pPr algn="l" rtl="0"/>
            <a:r>
              <a:rPr lang="en-US" dirty="0" smtClean="0"/>
              <a:t>The most common questions </a:t>
            </a:r>
            <a:r>
              <a:rPr lang="en-US" dirty="0" smtClean="0"/>
              <a:t>asked are </a:t>
            </a:r>
            <a:r>
              <a:rPr lang="en-US" dirty="0" smtClean="0"/>
              <a:t>related </a:t>
            </a:r>
            <a:r>
              <a:rPr lang="en-US" dirty="0" smtClean="0"/>
              <a:t>to finding housing in the new town. And specifically </a:t>
            </a:r>
            <a:r>
              <a:rPr lang="en-US" dirty="0" smtClean="0"/>
              <a:t>:</a:t>
            </a:r>
            <a:endParaRPr lang="en-US" dirty="0" smtClean="0"/>
          </a:p>
          <a:p>
            <a:pPr algn="l" rtl="0"/>
            <a:endParaRPr lang="en-US" dirty="0"/>
          </a:p>
          <a:p>
            <a:pPr marL="0" indent="0" algn="ctr" rtl="0">
              <a:buNone/>
            </a:pPr>
            <a:r>
              <a:rPr lang="en-US" sz="2400" b="1" dirty="0" smtClean="0"/>
              <a:t>“In which neighborhood in the new area should I look for apartment?”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551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“In </a:t>
            </a:r>
            <a:r>
              <a:rPr lang="en-US" b="1" dirty="0"/>
              <a:t>which neighborhood in the new </a:t>
            </a:r>
            <a:r>
              <a:rPr lang="en-US" b="1" dirty="0" smtClean="0"/>
              <a:t>city should </a:t>
            </a:r>
            <a:r>
              <a:rPr lang="en-US" b="1" dirty="0"/>
              <a:t>I look for apartment?”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 answer the above question we will resort to Data Science and machine learning.</a:t>
            </a:r>
          </a:p>
          <a:p>
            <a:pPr algn="l" rtl="0"/>
            <a:r>
              <a:rPr lang="en-US" dirty="0" smtClean="0"/>
              <a:t>We are basing our work on the following assumptions: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The employee would like to live in an area similar to </a:t>
            </a:r>
            <a:r>
              <a:rPr lang="en-US" dirty="0" smtClean="0"/>
              <a:t>the area he currently live in.</a:t>
            </a:r>
            <a:endParaRPr lang="en-US" dirty="0" smtClean="0"/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We can get a good characteristic of an area by scrapping Foursquare data and finding the most common venues in that area</a:t>
            </a:r>
            <a:r>
              <a:rPr lang="en-US" dirty="0" smtClean="0"/>
              <a:t>. This data should represent the general atmosphere and type of the neighborhood.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“In which neighborhood in the new city should I look for apartment?”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The general plan is to gather Foursquare data for each area. Normalize it and then use a clustering algorithm to cluster the neighborhoods from different cities.</a:t>
            </a:r>
          </a:p>
          <a:p>
            <a:pPr marL="0" indent="0" algn="l" rtl="0">
              <a:buNone/>
            </a:pPr>
            <a:r>
              <a:rPr lang="en-US" dirty="0" smtClean="0"/>
              <a:t>Using this model, we can see in which cluster is the current residence of the employee and suggest similar areas in a different city.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38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To differentiate the neighborhoods we need to get coordinates for each neighborhood in each city.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b="1" dirty="0" smtClean="0"/>
              <a:t>Toronto: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dirty="0" smtClean="0"/>
              <a:t>Scrapping</a:t>
            </a:r>
            <a:r>
              <a:rPr lang="en-US" b="1" dirty="0" smtClean="0"/>
              <a:t> - </a:t>
            </a:r>
            <a:r>
              <a:rPr lang="en-US" dirty="0" smtClean="0">
                <a:hlinkClick r:id="rId2"/>
              </a:rPr>
              <a:t>Wikipedia - Toronto Postal Codes</a:t>
            </a:r>
            <a:endParaRPr lang="en-US" dirty="0" smtClean="0"/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b="1" dirty="0" smtClean="0"/>
              <a:t>New-York: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dirty="0" smtClean="0"/>
              <a:t>Geospatial_Coordinates.csv provided in one of the labs.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b="1" dirty="0" smtClean="0"/>
              <a:t>London: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>
                <a:hlinkClick r:id="rId3" action="ppaction://hlinkfile"/>
              </a:rPr>
              <a:t>https://tools.wmflabs.org/kmlexport?article=Category%3AAreas+of+London</a:t>
            </a:r>
            <a:endParaRPr lang="en-US" b="1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6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The Foursquare data used to characterize each neighborhood will be pulled through the Foursquare developer API, documented at: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://developer.foursquare.com/docs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02729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299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Courier New</vt:lpstr>
      <vt:lpstr>Times New Roman</vt:lpstr>
      <vt:lpstr>Wingdings</vt:lpstr>
      <vt:lpstr>Wingdings 3</vt:lpstr>
      <vt:lpstr>Ion Boardroom</vt:lpstr>
      <vt:lpstr>Capstone – Recommending Relocation Neighborhood</vt:lpstr>
      <vt:lpstr>Introduction</vt:lpstr>
      <vt:lpstr>Introduction</vt:lpstr>
      <vt:lpstr>“In which neighborhood in the new city should I look for apartment?”</vt:lpstr>
      <vt:lpstr>“In which neighborhood in the new city should I look for apartment?”</vt:lpstr>
      <vt:lpstr>Data Sources</vt:lpstr>
      <vt:lpstr>Data 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Recommending Relocation Neighborhood</dc:title>
  <dc:creator>Orsyx - Ilya Turian</dc:creator>
  <cp:lastModifiedBy>Orsyx - Ilya Turian</cp:lastModifiedBy>
  <cp:revision>7</cp:revision>
  <dcterms:created xsi:type="dcterms:W3CDTF">2019-06-02T13:46:48Z</dcterms:created>
  <dcterms:modified xsi:type="dcterms:W3CDTF">2019-06-02T17:44:16Z</dcterms:modified>
</cp:coreProperties>
</file>