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8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86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1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18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4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3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72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51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44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4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0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5817-9E01-4197-9495-16567FFE925A}" type="datetimeFigureOut">
              <a:rPr lang="ru-RU" smtClean="0"/>
              <a:t>31.03.2021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2232F-A818-425B-A854-9E637A9B12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8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/>
              <p:cNvSpPr/>
              <p:nvPr/>
            </p:nvSpPr>
            <p:spPr>
              <a:xfrm>
                <a:off x="722600" y="1999173"/>
                <a:ext cx="3128805" cy="1724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 smtClean="0"/>
                  <a:t>,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𝑠𝑖𝑙𝑖𝑐𝑎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𝑎𝑏𝑠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𝜌𝜋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 </a:t>
                </a:r>
                <a:endParaRPr lang="ru-R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</p:txBody>
          </p:sp>
        </mc:Choice>
        <mc:Fallback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0" y="1999173"/>
                <a:ext cx="3128805" cy="1724190"/>
              </a:xfrm>
              <a:prstGeom prst="rect">
                <a:avLst/>
              </a:prstGeom>
              <a:blipFill>
                <a:blip r:embed="rId2"/>
                <a:stretch>
                  <a:fillRect l="-13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/>
              <p:cNvSpPr/>
              <p:nvPr/>
            </p:nvSpPr>
            <p:spPr>
              <a:xfrm>
                <a:off x="4264298" y="3475620"/>
                <a:ext cx="2888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98" y="3475620"/>
                <a:ext cx="2888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75297" y="270376"/>
                <a:ext cx="8368573" cy="1340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𝑐𝑜𝑟𝑒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𝑐𝑜𝑟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𝑎𝑏𝑠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num>
                                      <m:den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𝑑𝑡</m:t>
                                        </m:r>
                                      </m:den>
                                    </m:f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𝑖𝐹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𝑖𝑎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𝑚𝑜𝑑𝑒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))−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97" y="270376"/>
                <a:ext cx="8368573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/>
              <p:cNvSpPr/>
              <p:nvPr/>
            </p:nvSpPr>
            <p:spPr>
              <a:xfrm>
                <a:off x="4547030" y="1765980"/>
                <a:ext cx="7454470" cy="16952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𝑡𝑎𝑝𝑒𝑟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𝑐𝑜𝑟𝑒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𝑎𝑏𝑠𝑜𝑟𝑝𝑡𝑖𝑜𝑛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𝐸𝑆𝐴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𝐿𝑜𝑠𝑠𝑒𝑠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𝑓𝑟𝑜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𝑡𝑎𝑝𝑒𝑟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𝑠𝑎𝑡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sup>
                    </m:sSup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𝑡𝑎𝑝𝑒𝑟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∗(1−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𝑚𝑜𝑑𝑒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nary>
                      </m:den>
                    </m:f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30" y="1765980"/>
                <a:ext cx="7454470" cy="1695272"/>
              </a:xfrm>
              <a:prstGeom prst="rect">
                <a:avLst/>
              </a:prstGeom>
              <a:blipFill>
                <a:blip r:embed="rId5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277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ilya.vatnik@gmail.com</dc:creator>
  <cp:lastModifiedBy>ilya.vatnik@gmail.com</cp:lastModifiedBy>
  <cp:revision>28</cp:revision>
  <dcterms:created xsi:type="dcterms:W3CDTF">2021-03-31T05:01:30Z</dcterms:created>
  <dcterms:modified xsi:type="dcterms:W3CDTF">2021-03-31T09:49:42Z</dcterms:modified>
</cp:coreProperties>
</file>