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F2E48-5148-4695-BCFC-D9839E65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548600-EB57-481F-B74B-66FE0D19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BD7B68-FF9F-4CAB-9E28-B2A31542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8CFE7-69A1-4530-BCF6-21A6F3F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7C208-776D-4AB9-BC4B-007DED3C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02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8D9B9-BF14-43D5-AAC9-38B1B13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F3C5C-90C9-405E-A355-BBB983F8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14F4C-9361-4D88-A5E8-28E8E43A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6E336-B5D9-41AC-9DF4-91C753F2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6D757-539B-453C-97C2-39AC69A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7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C102C2-4BC4-406F-A8A8-38F8C636F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95E3D9-B199-4C0C-9458-4168932B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1FA1B-026F-4449-9DCD-86FE42B0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B8A4F-8694-4A54-8372-44554A4D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D1E34-E02C-468E-8B7F-3F62283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11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7DC27-BD9D-414E-ABAE-E362B0EB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90152-9F3D-47A4-86AF-2898F371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F6FD2-D4ED-465A-9227-E11A4CA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E8432E-075B-44DF-ABD9-44E56F72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0B32C-5549-4274-86B4-491ECEB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1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EE461-15DE-46FE-959C-A1CD63D4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F5BC7-A7A7-4D1C-9930-B6B6FA87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587F9-11D1-409F-99BB-DF66F669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D07D3-567D-4F15-85D2-FCF4E164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111CE-0708-414A-8C0D-9977DDA1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4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E103A-C52F-40B4-A505-C51972AC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7A7E7-E88E-471F-9DF1-2678F2C1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234F11-FE3A-4334-8A4E-460A2097F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70C52-5C8A-4925-8F52-459B3F3E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64B40-24D7-4DE6-A76B-9C00E118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E34DD0-5740-4714-B1DB-E3EE72E6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CEE8-6893-44D7-8060-5F5BC374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DBD611-C36F-4EEC-9D4E-C60E2C1E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ADE5E4-F5E8-442B-B371-B33D66D23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9CBC9-E0C2-4E85-9A19-AC5FDCC0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A8C1EF-D22B-4997-8C66-210D65F0A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8121B4-534E-495B-AFDF-B5CB6058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0D41A3-DD53-481A-A035-AA78F82D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EF9143-6EC0-4590-A0F7-FE9EA365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6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F138C-ADE5-462D-AA09-D7DF410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DBD814-E37D-45CD-A4C3-242416E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9D072B-F189-4697-BE14-AC286792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BC38B9-A45A-446D-BE3D-6B60112A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31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A2910D-138A-4463-9EFD-96246FDB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0E6BC6-9E91-46C2-8BB9-8BCD5137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65E50A-3A18-49CF-8F65-34968332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49D94-019F-487E-9140-4FCFC7D9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DD2F9-16A8-483D-B284-7B8E70D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3D1C87-C9E6-40A6-8F1A-16C7A9BA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75D6B-4F35-434A-BE05-23BF979E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090DE-CB67-4372-889F-9F1E0696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6B537F-38D9-48EE-B71E-9B606EDF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BCAB-0CEC-48EC-AD1D-7C536267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B84E5B-6F51-4C3E-9EA2-5DC5E9A66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9414C1-F8CE-4F41-BDC4-E56A30BD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2595F-89F2-4E33-AB0B-1E5F9A4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876E5-113C-4A62-B36F-4B71CD5B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61C2C-23BB-47D6-8AB3-484692F1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3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4BCB0-DA8B-4DD8-92BF-C3F94610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F1D0A8-DA2D-4365-A03E-79B11D2D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DA9C8-D04F-432A-98A9-950295DE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3E78-157A-40F9-8210-15C1A9704AC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AEEDB-050B-4320-98B6-9F082528E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C309A-A476-4A6C-B0B5-B04785582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F835-7BB6-4FA7-9970-84207B9E7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48FE6-3B82-4511-8AA8-3A417DC7AAC3}"/>
              </a:ext>
            </a:extLst>
          </p:cNvPr>
          <p:cNvSpPr txBox="1"/>
          <p:nvPr/>
        </p:nvSpPr>
        <p:spPr>
          <a:xfrm>
            <a:off x="3364992" y="597408"/>
            <a:ext cx="701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Comparing Heterodyning and spectral measurements by Apex in high res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7F5AD5-89B2-4AEE-A36E-1F41E875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1066800"/>
            <a:ext cx="3952059" cy="3004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245CF4-C6E5-42E1-93C4-42DF19A41BD8}"/>
              </a:ext>
            </a:extLst>
          </p:cNvPr>
          <p:cNvSpPr txBox="1"/>
          <p:nvPr/>
        </p:nvSpPr>
        <p:spPr>
          <a:xfrm>
            <a:off x="1554480" y="4614672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Heterodyning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60DDF5-0110-4941-BE22-C1E27B2E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453" y="1139952"/>
            <a:ext cx="4166420" cy="300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D75A4-4A8B-44D3-94CA-29816F441DA1}"/>
              </a:ext>
            </a:extLst>
          </p:cNvPr>
          <p:cNvSpPr txBox="1"/>
          <p:nvPr/>
        </p:nvSpPr>
        <p:spPr>
          <a:xfrm>
            <a:off x="5770558" y="4681728"/>
            <a:ext cx="65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Apex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768313-C141-4D45-A1C8-029DF6E3F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74" y="3918062"/>
            <a:ext cx="2311160" cy="17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D8F45-BA29-4B34-888A-5181ADDB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017F73-064F-412F-9B8F-A2A312F0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85" y="1912205"/>
            <a:ext cx="4581363" cy="34118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40794-4631-41BF-8AE3-E91BF7DA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43" y="1767490"/>
            <a:ext cx="5066505" cy="37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889310-5169-40B2-B0E2-0AF35E3F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67" y="4124034"/>
            <a:ext cx="2895406" cy="23988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B223D7-A3D7-49FD-9401-CAB8B5BC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05" y="342955"/>
            <a:ext cx="4728999" cy="3550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65037-E17F-4552-BE10-8E29A72D1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082" y="501130"/>
            <a:ext cx="4529118" cy="3432049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65306904-34C2-4ADC-A287-5AAB1A927DEE}"/>
              </a:ext>
            </a:extLst>
          </p:cNvPr>
          <p:cNvSpPr/>
          <p:nvPr/>
        </p:nvSpPr>
        <p:spPr>
          <a:xfrm>
            <a:off x="1914144" y="621792"/>
            <a:ext cx="438912" cy="1725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E5C5C3E-FCA7-4BA8-A11E-F764AC2AC343}"/>
              </a:ext>
            </a:extLst>
          </p:cNvPr>
          <p:cNvSpPr/>
          <p:nvPr/>
        </p:nvSpPr>
        <p:spPr>
          <a:xfrm>
            <a:off x="7412736" y="944880"/>
            <a:ext cx="438912" cy="1725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93E0DE-C01B-49FF-A1A6-982D44EB6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29" y="4023874"/>
            <a:ext cx="3401776" cy="262374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2C270C2-6C13-4B0E-A6B7-572118EF5991}"/>
              </a:ext>
            </a:extLst>
          </p:cNvPr>
          <p:cNvCxnSpPr/>
          <p:nvPr/>
        </p:nvCxnSpPr>
        <p:spPr>
          <a:xfrm>
            <a:off x="7632192" y="2118255"/>
            <a:ext cx="0" cy="30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F9001E8-C1C0-442D-BC95-C2C974CA014F}"/>
              </a:ext>
            </a:extLst>
          </p:cNvPr>
          <p:cNvCxnSpPr/>
          <p:nvPr/>
        </p:nvCxnSpPr>
        <p:spPr>
          <a:xfrm>
            <a:off x="2182368" y="1691535"/>
            <a:ext cx="0" cy="30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13FA-3486-482C-945F-051E14F4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366" y="4522848"/>
            <a:ext cx="2928812" cy="228412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EB599-C893-46D4-8381-321AD4CC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690D14-F973-4968-94C4-A5D8AC2F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035" y="1406178"/>
            <a:ext cx="4565366" cy="32592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8ACB7-59D6-4469-A210-575A994D2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88" y="1643742"/>
            <a:ext cx="3676261" cy="2928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D7726-D89F-4074-BD43-D1181AB6F0A3}"/>
              </a:ext>
            </a:extLst>
          </p:cNvPr>
          <p:cNvSpPr txBox="1"/>
          <p:nvPr/>
        </p:nvSpPr>
        <p:spPr>
          <a:xfrm>
            <a:off x="2668555" y="4522848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Heterodyning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8DC98-D48C-4C1A-8392-44DB62A4D3D3}"/>
              </a:ext>
            </a:extLst>
          </p:cNvPr>
          <p:cNvSpPr txBox="1"/>
          <p:nvPr/>
        </p:nvSpPr>
        <p:spPr>
          <a:xfrm>
            <a:off x="8365411" y="4777274"/>
            <a:ext cx="65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Apex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E9A15-26FA-41DC-AF0D-21FA1802D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53" y="4892180"/>
            <a:ext cx="2504982" cy="18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A09F-9705-4738-BBBE-9756A9F3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Шумы осциллографа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9F6910-6074-43CA-800E-02300E284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083" y="1642745"/>
            <a:ext cx="82526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B1854-1AF9-41B2-B565-06CDB6C9EF9C}"/>
              </a:ext>
            </a:extLst>
          </p:cNvPr>
          <p:cNvSpPr txBox="1"/>
          <p:nvPr/>
        </p:nvSpPr>
        <p:spPr>
          <a:xfrm>
            <a:off x="8978749" y="2220064"/>
            <a:ext cx="316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усилении 20 мВ/деление</a:t>
            </a:r>
            <a:r>
              <a:rPr lang="en-US" dirty="0"/>
              <a:t>,</a:t>
            </a:r>
          </a:p>
          <a:p>
            <a:r>
              <a:rPr lang="en-US" dirty="0"/>
              <a:t>10 </a:t>
            </a:r>
            <a:r>
              <a:rPr lang="ru-RU" dirty="0"/>
              <a:t>ГС/с</a:t>
            </a:r>
          </a:p>
        </p:txBody>
      </p:sp>
    </p:spTree>
    <p:extLst>
      <p:ext uri="{BB962C8B-B14F-4D97-AF65-F5344CB8AC3E}">
        <p14:creationId xmlns:p14="http://schemas.microsoft.com/office/powerpoint/2010/main" val="3469751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Шумы осциллографа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Vatnik</dc:creator>
  <cp:lastModifiedBy>Ilya Vatnik</cp:lastModifiedBy>
  <cp:revision>13</cp:revision>
  <dcterms:created xsi:type="dcterms:W3CDTF">2023-04-12T14:15:20Z</dcterms:created>
  <dcterms:modified xsi:type="dcterms:W3CDTF">2023-04-13T04:46:25Z</dcterms:modified>
</cp:coreProperties>
</file>