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5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3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1405-B9C4-4EF4-B43F-B0DF92CF940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 на</a:t>
            </a:r>
            <a:r>
              <a:rPr lang="en-US" dirty="0" smtClean="0">
                <a:solidFill>
                  <a:schemeClr val="bg1"/>
                </a:solidFill>
              </a:rPr>
              <a:t> IQ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5013176"/>
            <a:ext cx="3632448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Майоров Илья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Джон </a:t>
            </a:r>
            <a:r>
              <a:rPr lang="ru-RU" dirty="0" err="1">
                <a:solidFill>
                  <a:schemeClr val="bg1"/>
                </a:solidFill>
              </a:rPr>
              <a:t>Рейвен</a:t>
            </a:r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1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Тест </a:t>
            </a:r>
            <a:r>
              <a:rPr lang="ru-RU" b="1" dirty="0" err="1" smtClean="0">
                <a:solidFill>
                  <a:schemeClr val="bg1"/>
                </a:solidFill>
              </a:rPr>
              <a:t>Р</a:t>
            </a:r>
            <a:r>
              <a:rPr lang="ru-RU" b="1" dirty="0" err="1" smtClean="0">
                <a:solidFill>
                  <a:schemeClr val="bg1"/>
                </a:solidFill>
              </a:rPr>
              <a:t>ей</a:t>
            </a:r>
            <a:r>
              <a:rPr lang="ru-RU" b="1" dirty="0" err="1" smtClean="0">
                <a:solidFill>
                  <a:schemeClr val="bg1"/>
                </a:solidFill>
              </a:rPr>
              <a:t>вена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Для оценки интеллектуальных способностей используются «</a:t>
            </a:r>
            <a:r>
              <a:rPr lang="ru-RU" dirty="0">
                <a:solidFill>
                  <a:srgbClr val="FFFF00"/>
                </a:solidFill>
              </a:rPr>
              <a:t>Прогрессивные матрицы </a:t>
            </a:r>
            <a:r>
              <a:rPr lang="ru-RU" dirty="0" err="1">
                <a:solidFill>
                  <a:srgbClr val="FFFF00"/>
                </a:solidFill>
              </a:rPr>
              <a:t>Равена</a:t>
            </a:r>
            <a:r>
              <a:rPr lang="ru-RU" dirty="0">
                <a:solidFill>
                  <a:srgbClr val="FFFF00"/>
                </a:solidFill>
              </a:rPr>
              <a:t>» 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ru-RU" dirty="0" smtClean="0">
                <a:solidFill>
                  <a:srgbClr val="FFFF00"/>
                </a:solidFill>
              </a:rPr>
              <a:t>Это тест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smtClean="0">
                <a:solidFill>
                  <a:srgbClr val="FFFF00"/>
                </a:solidFill>
              </a:rPr>
              <a:t>предназначенный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ru-RU" dirty="0" smtClean="0">
                <a:solidFill>
                  <a:srgbClr val="FFFF00"/>
                </a:solidFill>
              </a:rPr>
              <a:t>деления </a:t>
            </a:r>
            <a:r>
              <a:rPr lang="ru-RU" dirty="0">
                <a:solidFill>
                  <a:srgbClr val="FFFF00"/>
                </a:solidFill>
              </a:rPr>
              <a:t>лиц по уровню их интеллектуального развития</a:t>
            </a:r>
            <a:r>
              <a:rPr lang="ru-RU" dirty="0" smtClean="0">
                <a:solidFill>
                  <a:srgbClr val="FFFF00"/>
                </a:solidFill>
              </a:rPr>
              <a:t>. </a:t>
            </a:r>
            <a:r>
              <a:rPr lang="ru-RU" dirty="0">
                <a:solidFill>
                  <a:srgbClr val="FFFF00"/>
                </a:solidFill>
              </a:rPr>
              <a:t> Предложен в 1936 году.</a:t>
            </a:r>
          </a:p>
        </p:txBody>
      </p:sp>
    </p:spTree>
    <p:extLst>
      <p:ext uri="{BB962C8B-B14F-4D97-AF65-F5344CB8AC3E}">
        <p14:creationId xmlns:p14="http://schemas.microsoft.com/office/powerpoint/2010/main" val="23278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Почему именно он?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Удобен и прост</a:t>
            </a:r>
            <a:r>
              <a:rPr lang="ru-RU" dirty="0" smtClean="0">
                <a:solidFill>
                  <a:srgbClr val="FFFF00"/>
                </a:solidFill>
              </a:rPr>
              <a:t> в применении 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</a:t>
            </a:r>
            <a:r>
              <a:rPr lang="ru-RU" dirty="0" smtClean="0">
                <a:solidFill>
                  <a:srgbClr val="FFFF00"/>
                </a:solidFill>
              </a:rPr>
              <a:t>меет 80-летнюю историю</a:t>
            </a:r>
          </a:p>
          <a:p>
            <a:r>
              <a:rPr lang="ru-RU" dirty="0">
                <a:solidFill>
                  <a:srgbClr val="FFFF00"/>
                </a:solidFill>
              </a:rPr>
              <a:t>Н</a:t>
            </a:r>
            <a:r>
              <a:rPr lang="ru-RU" dirty="0" smtClean="0">
                <a:solidFill>
                  <a:srgbClr val="FFFF00"/>
                </a:solidFill>
              </a:rPr>
              <a:t>еоднократно подтверждал высокие показатели </a:t>
            </a:r>
            <a:r>
              <a:rPr lang="ru-RU" dirty="0" err="1" smtClean="0">
                <a:solidFill>
                  <a:srgbClr val="FFFF00"/>
                </a:solidFill>
              </a:rPr>
              <a:t>валидности</a:t>
            </a:r>
            <a:r>
              <a:rPr lang="ru-RU" dirty="0" smtClean="0">
                <a:solidFill>
                  <a:srgbClr val="FFFF00"/>
                </a:solidFill>
              </a:rPr>
              <a:t> и надежности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Структура навыка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5" y="1600200"/>
            <a:ext cx="61712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Flask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Copy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Logging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Time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Json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Random</a:t>
            </a: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собенности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Ограниченное время на выполнение теста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В основе один из самых точных тестов на </a:t>
            </a:r>
            <a:r>
              <a:rPr lang="en-US" dirty="0" smtClean="0">
                <a:solidFill>
                  <a:srgbClr val="FFFF00"/>
                </a:solidFill>
              </a:rPr>
              <a:t>IQ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Понятный интерфейс и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95984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Доработка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Добавление других тестов на проверку логики и интеллекта</a:t>
            </a:r>
          </a:p>
          <a:p>
            <a:r>
              <a:rPr lang="ru-RU" dirty="0">
                <a:solidFill>
                  <a:srgbClr val="FFFF00"/>
                </a:solidFill>
              </a:rPr>
              <a:t>У</a:t>
            </a:r>
            <a:r>
              <a:rPr lang="ru-RU" dirty="0" smtClean="0">
                <a:solidFill>
                  <a:srgbClr val="FFFF00"/>
                </a:solidFill>
              </a:rPr>
              <a:t>совершенствование кода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87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Тест на IQ</vt:lpstr>
      <vt:lpstr>Тест Рейвена</vt:lpstr>
      <vt:lpstr>Почему именно он?</vt:lpstr>
      <vt:lpstr>Структура навыка</vt:lpstr>
      <vt:lpstr>Технологии</vt:lpstr>
      <vt:lpstr>Особенности</vt:lpstr>
      <vt:lpstr>Доработка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на IQ</dc:title>
  <dc:creator>Илья Майоров</dc:creator>
  <cp:lastModifiedBy>Илья Майоров</cp:lastModifiedBy>
  <cp:revision>7</cp:revision>
  <dcterms:created xsi:type="dcterms:W3CDTF">2019-04-26T14:21:53Z</dcterms:created>
  <dcterms:modified xsi:type="dcterms:W3CDTF">2019-04-26T16:03:10Z</dcterms:modified>
</cp:coreProperties>
</file>