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b058eee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b058eee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b058eee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b058eee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fb058eee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fb058eee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b058eee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b058eee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b058eee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b058eee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fb058ee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fb058ee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b058ee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b058ee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fb058eee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fb058eee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fb058ee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fb058ee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b058ee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b058ee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b058ee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b058ee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DI-контейнер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Вольф Илья, гр. 19213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Чиёсов Игорь, гр. 19214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11700" y="1111725"/>
            <a:ext cx="5350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Context - основа контейнера</a:t>
            </a:r>
            <a:br>
              <a:rPr lang="ru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ContextBuilder - позволяет собрать контекст с различными параметрами (в частности подключение конфига)</a:t>
            </a:r>
            <a:br>
              <a:rPr lang="ru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Configuration - отвечает за json-конфигурацию</a:t>
            </a:r>
            <a:br>
              <a:rPr lang="ru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Bean - хранит всю информацию об объекте</a:t>
            </a:r>
            <a:br>
              <a:rPr lang="ru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BeanStore - хранилище бинов</a:t>
            </a:r>
            <a:br>
              <a:rPr lang="ru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BeanFactory - отвечает за создание бинов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25" y="0"/>
            <a:ext cx="2436975" cy="514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Архитектура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56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Injector - отвечает за внедрение зависимостей (в поля, в конструкторы)</a:t>
            </a:r>
            <a:br>
              <a:rPr lang="ru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ComponentScheme - граф компонентов, результат препроцессинга. </a:t>
            </a:r>
            <a:br>
              <a:rPr lang="ru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ComponentNode </a:t>
            </a:r>
            <a:r>
              <a:rPr lang="ru" sz="1600">
                <a:solidFill>
                  <a:schemeClr val="dk1"/>
                </a:solidFill>
              </a:rPr>
              <a:t>- узловые компоненты со всей необходимой информацией для создания бинов.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2675" y="0"/>
            <a:ext cx="2571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Функционал</a:t>
            </a:r>
            <a:endParaRPr sz="25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• 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Язык: Java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• 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Поддержка аннотаций: Component, Inject, Value, Autowired, Scope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• 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Внедрение в: поля и конструкторы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• 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Поддержка JSON конфигурационных файлов для хранения значений, которые могут внедряться через аннотацию Value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• 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Scopes: Singleton, Prototype, Thread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• 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Нахождение и (частичное) разрешение циклических зависимостей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• </a:t>
            </a:r>
            <a:r>
              <a:rPr lang="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Взаимодействие с DI-контейнером: получение объектов, мониторинг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Разделение обязанностей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Илья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Внедрение через поля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Разрешение циклов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Реализация Scopes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Реализация тест-кейсов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Игорь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Внедрение через конструкторы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Обнаружение и маркировка циклов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Архитектура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Реализация тест-кейсов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Апи контроллера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@Component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75" y="445025"/>
            <a:ext cx="432435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78925"/>
            <a:ext cx="4957726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@Scope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3188"/>
            <a:ext cx="3621900" cy="11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500" y="1461902"/>
            <a:ext cx="3299925" cy="13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88" y="3250095"/>
            <a:ext cx="3299925" cy="162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Внедрение в поля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14717" l="12549" r="0" t="11876"/>
          <a:stretch/>
        </p:blipFill>
        <p:spPr>
          <a:xfrm>
            <a:off x="3982900" y="312838"/>
            <a:ext cx="3480475" cy="222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43339" l="0" r="0" t="14798"/>
          <a:stretch/>
        </p:blipFill>
        <p:spPr>
          <a:xfrm>
            <a:off x="346899" y="1067761"/>
            <a:ext cx="3410075" cy="71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5">
            <a:alphaModFix/>
          </a:blip>
          <a:srcRect b="17891" l="0" r="0" t="0"/>
          <a:stretch/>
        </p:blipFill>
        <p:spPr>
          <a:xfrm>
            <a:off x="6626325" y="3171183"/>
            <a:ext cx="2308975" cy="147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6">
            <a:alphaModFix/>
          </a:blip>
          <a:srcRect b="7857" l="0" r="0" t="8109"/>
          <a:stretch/>
        </p:blipFill>
        <p:spPr>
          <a:xfrm>
            <a:off x="2982525" y="2831275"/>
            <a:ext cx="3480475" cy="21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900" y="2434098"/>
            <a:ext cx="2472300" cy="254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Инъекция в конструктор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37976" l="7987" r="1759" t="29501"/>
          <a:stretch/>
        </p:blipFill>
        <p:spPr>
          <a:xfrm>
            <a:off x="5026075" y="1369537"/>
            <a:ext cx="380622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 rotWithShape="1">
          <a:blip r:embed="rId4">
            <a:alphaModFix/>
          </a:blip>
          <a:srcRect b="32545" l="5917" r="0" t="27448"/>
          <a:stretch/>
        </p:blipFill>
        <p:spPr>
          <a:xfrm>
            <a:off x="311700" y="1358688"/>
            <a:ext cx="43504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5">
            <a:alphaModFix/>
          </a:blip>
          <a:srcRect b="38650" l="5660" r="0" t="21400"/>
          <a:stretch/>
        </p:blipFill>
        <p:spPr>
          <a:xfrm>
            <a:off x="311699" y="2697275"/>
            <a:ext cx="462571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6">
            <a:alphaModFix/>
          </a:blip>
          <a:srcRect b="9593" l="8115" r="10893" t="30818"/>
          <a:stretch/>
        </p:blipFill>
        <p:spPr>
          <a:xfrm>
            <a:off x="5357800" y="2538036"/>
            <a:ext cx="3474500" cy="204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объектов с контейнера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25" y="1017725"/>
            <a:ext cx="5787949" cy="38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