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6" r:id="rId15"/>
    <p:sldId id="277" r:id="rId16"/>
    <p:sldId id="278" r:id="rId17"/>
    <p:sldId id="281" r:id="rId18"/>
    <p:sldId id="279" r:id="rId19"/>
    <p:sldId id="282" r:id="rId20"/>
    <p:sldId id="268" r:id="rId21"/>
  </p:sldIdLst>
  <p:sldSz cx="12192000" cy="6858000"/>
  <p:notesSz cx="6858000" cy="9144000"/>
  <p:embeddedFontLst>
    <p:embeddedFont>
      <p:font typeface="OPPOSans B" panose="02010600030101010101" charset="-122"/>
      <p:regular r:id="rId22"/>
    </p:embeddedFont>
    <p:embeddedFont>
      <p:font typeface="OPPOSans H" panose="02010600030101010101" charset="-122"/>
      <p:regular r:id="rId23"/>
    </p:embeddedFont>
    <p:embeddedFont>
      <p:font typeface="OPPOSans L" panose="02010600030101010101" charset="-122"/>
      <p:regular r:id="rId24"/>
    </p:embeddedFont>
    <p:embeddedFont>
      <p:font typeface="OPPOSans M" panose="02010600030101010101" charset="-122"/>
      <p:regular r:id="rId25"/>
    </p:embeddedFont>
    <p:embeddedFont>
      <p:font typeface="Source Han Sans" panose="02010600030101010101" charset="-122"/>
      <p:regular r:id="rId26"/>
    </p:embeddedFont>
    <p:embeddedFont>
      <p:font typeface="Source Han Sans CN Bold" panose="02010600030101010101" charset="-122"/>
      <p:bold r:id="rId27"/>
    </p:embeddedFont>
  </p:embeddedFontLst>
  <p:custDataLst>
    <p:tags r:id="rId28"/>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4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4480560" y="0"/>
            <a:ext cx="7711440" cy="6858000"/>
          </a:xfrm>
          <a:custGeom>
            <a:avLst/>
            <a:gdLst>
              <a:gd name="connsiteX0" fmla="*/ 1714501 w 7711440"/>
              <a:gd name="connsiteY0" fmla="*/ 0 h 6858000"/>
              <a:gd name="connsiteX1" fmla="*/ 7711440 w 7711440"/>
              <a:gd name="connsiteY1" fmla="*/ 0 h 6858000"/>
              <a:gd name="connsiteX2" fmla="*/ 7711440 w 7711440"/>
              <a:gd name="connsiteY2" fmla="*/ 6858000 h 6858000"/>
              <a:gd name="connsiteX3" fmla="*/ 0 w 7711440"/>
              <a:gd name="connsiteY3" fmla="*/ 6858000 h 6858000"/>
            </a:gdLst>
            <a:ahLst/>
            <a:cxnLst/>
            <a:rect l="l" t="t" r="r" b="b"/>
            <a:pathLst>
              <a:path w="7711440" h="6858000">
                <a:moveTo>
                  <a:pt x="1714501" y="0"/>
                </a:moveTo>
                <a:lnTo>
                  <a:pt x="7711440" y="0"/>
                </a:lnTo>
                <a:lnTo>
                  <a:pt x="7711440" y="6858000"/>
                </a:lnTo>
                <a:lnTo>
                  <a:pt x="0" y="6858000"/>
                </a:ln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3" name="图片 2"/>
          <p:cNvPicPr>
            <a:picLocks noChangeAspect="1"/>
          </p:cNvPicPr>
          <p:nvPr/>
        </p:nvPicPr>
        <p:blipFill>
          <a:blip r:embed="rId2">
            <a:alphaModFix amt="15000"/>
          </a:blip>
          <a:srcRect l="15279" t="18631" r="37897" b="2306"/>
          <a:stretch>
            <a:fillRect/>
          </a:stretch>
        </p:blipFill>
        <p:spPr>
          <a:xfrm>
            <a:off x="4899546" y="-14360"/>
            <a:ext cx="7292455" cy="6886007"/>
          </a:xfrm>
          <a:custGeom>
            <a:avLst/>
            <a:gdLst/>
            <a:ahLst/>
            <a:cxnLst/>
            <a:rect l="l" t="t" r="r" b="b"/>
            <a:pathLst>
              <a:path w="7289800" h="6883400">
                <a:moveTo>
                  <a:pt x="1721502" y="0"/>
                </a:moveTo>
                <a:lnTo>
                  <a:pt x="7292455" y="0"/>
                </a:lnTo>
                <a:lnTo>
                  <a:pt x="7292455" y="6886007"/>
                </a:lnTo>
                <a:lnTo>
                  <a:pt x="0" y="6886007"/>
                </a:lnTo>
                <a:close/>
              </a:path>
            </a:pathLst>
          </a:custGeom>
          <a:noFill/>
          <a:ln>
            <a:noFill/>
          </a:ln>
        </p:spPr>
      </p:pic>
      <p:sp>
        <p:nvSpPr>
          <p:cNvPr id="4" name="标题 1"/>
          <p:cNvSpPr txBox="1"/>
          <p:nvPr/>
        </p:nvSpPr>
        <p:spPr>
          <a:xfrm>
            <a:off x="4343400" y="0"/>
            <a:ext cx="2362199" cy="6858000"/>
          </a:xfrm>
          <a:custGeom>
            <a:avLst/>
            <a:gdLst>
              <a:gd name="connsiteX0" fmla="*/ 1260987 w 1718187"/>
              <a:gd name="connsiteY0" fmla="*/ 0 h 6858000"/>
              <a:gd name="connsiteX1" fmla="*/ 1718187 w 1718187"/>
              <a:gd name="connsiteY1" fmla="*/ 0 h 6858000"/>
              <a:gd name="connsiteX2" fmla="*/ 457200 w 1718187"/>
              <a:gd name="connsiteY2" fmla="*/ 6858000 h 6858000"/>
              <a:gd name="connsiteX3" fmla="*/ 0 w 1718187"/>
              <a:gd name="connsiteY3" fmla="*/ 6858000 h 6858000"/>
            </a:gdLst>
            <a:ahLst/>
            <a:cxnLst/>
            <a:rect l="l" t="t" r="r" b="b"/>
            <a:pathLst>
              <a:path w="1718187" h="6858000">
                <a:moveTo>
                  <a:pt x="1260987" y="0"/>
                </a:moveTo>
                <a:lnTo>
                  <a:pt x="1718187" y="0"/>
                </a:lnTo>
                <a:lnTo>
                  <a:pt x="457200" y="6858000"/>
                </a:lnTo>
                <a:lnTo>
                  <a:pt x="0" y="6858000"/>
                </a:ln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5" name="标题 1"/>
          <p:cNvSpPr txBox="1"/>
          <p:nvPr/>
        </p:nvSpPr>
        <p:spPr>
          <a:xfrm>
            <a:off x="10554226" y="5168264"/>
            <a:ext cx="1637774" cy="1689736"/>
          </a:xfrm>
          <a:custGeom>
            <a:avLst/>
            <a:gdLst>
              <a:gd name="connsiteX0" fmla="*/ 1260817 w 1637774"/>
              <a:gd name="connsiteY0" fmla="*/ 0 h 1689736"/>
              <a:gd name="connsiteX1" fmla="*/ 1635745 w 1637774"/>
              <a:gd name="connsiteY1" fmla="*/ 56684 h 1689736"/>
              <a:gd name="connsiteX2" fmla="*/ 1637774 w 1637774"/>
              <a:gd name="connsiteY2" fmla="*/ 57426 h 1689736"/>
              <a:gd name="connsiteX3" fmla="*/ 1637774 w 1637774"/>
              <a:gd name="connsiteY3" fmla="*/ 699581 h 1689736"/>
              <a:gd name="connsiteX4" fmla="*/ 1523996 w 1637774"/>
              <a:gd name="connsiteY4" fmla="*/ 637825 h 1689736"/>
              <a:gd name="connsiteX5" fmla="*/ 1260817 w 1637774"/>
              <a:gd name="connsiteY5" fmla="*/ 584691 h 1689736"/>
              <a:gd name="connsiteX6" fmla="*/ 584691 w 1637774"/>
              <a:gd name="connsiteY6" fmla="*/ 1260817 h 1689736"/>
              <a:gd name="connsiteX7" fmla="*/ 700163 w 1637774"/>
              <a:gd name="connsiteY7" fmla="*/ 1638846 h 1689736"/>
              <a:gd name="connsiteX8" fmla="*/ 742151 w 1637774"/>
              <a:gd name="connsiteY8" fmla="*/ 1689736 h 1689736"/>
              <a:gd name="connsiteX9" fmla="*/ 79883 w 1637774"/>
              <a:gd name="connsiteY9" fmla="*/ 1689736 h 1689736"/>
              <a:gd name="connsiteX10" fmla="*/ 25615 w 1637774"/>
              <a:gd name="connsiteY10" fmla="*/ 1514916 h 1689736"/>
              <a:gd name="connsiteX11" fmla="*/ 0 w 1637774"/>
              <a:gd name="connsiteY11" fmla="*/ 1260817 h 1689736"/>
              <a:gd name="connsiteX12" fmla="*/ 1260817 w 1637774"/>
              <a:gd name="connsiteY12" fmla="*/ 0 h 1689736"/>
            </a:gdLst>
            <a:ahLst/>
            <a:cxnLst/>
            <a:rect l="l" t="t" r="r" b="b"/>
            <a:pathLst>
              <a:path w="1637774" h="1689736">
                <a:moveTo>
                  <a:pt x="1260817" y="0"/>
                </a:moveTo>
                <a:cubicBezTo>
                  <a:pt x="1391379" y="0"/>
                  <a:pt x="1517306" y="19845"/>
                  <a:pt x="1635745" y="56684"/>
                </a:cubicBezTo>
                <a:lnTo>
                  <a:pt x="1637774" y="57426"/>
                </a:lnTo>
                <a:lnTo>
                  <a:pt x="1637774" y="699581"/>
                </a:lnTo>
                <a:lnTo>
                  <a:pt x="1523996" y="637825"/>
                </a:lnTo>
                <a:cubicBezTo>
                  <a:pt x="1443105" y="603611"/>
                  <a:pt x="1354171" y="584691"/>
                  <a:pt x="1260817" y="584691"/>
                </a:cubicBezTo>
                <a:cubicBezTo>
                  <a:pt x="887403" y="584691"/>
                  <a:pt x="584691" y="887403"/>
                  <a:pt x="584691" y="1260817"/>
                </a:cubicBezTo>
                <a:cubicBezTo>
                  <a:pt x="584691" y="1400848"/>
                  <a:pt x="627260" y="1530935"/>
                  <a:pt x="700163" y="1638846"/>
                </a:cubicBezTo>
                <a:lnTo>
                  <a:pt x="742151" y="1689736"/>
                </a:lnTo>
                <a:lnTo>
                  <a:pt x="79883" y="1689736"/>
                </a:lnTo>
                <a:lnTo>
                  <a:pt x="25615" y="1514916"/>
                </a:lnTo>
                <a:cubicBezTo>
                  <a:pt x="8820" y="1432840"/>
                  <a:pt x="0" y="1347859"/>
                  <a:pt x="0" y="1260817"/>
                </a:cubicBezTo>
                <a:cubicBezTo>
                  <a:pt x="0" y="564487"/>
                  <a:pt x="564487" y="0"/>
                  <a:pt x="1260817" y="0"/>
                </a:cubicBezTo>
                <a:close/>
              </a:path>
            </a:pathLst>
          </a:custGeom>
          <a:solidFill>
            <a:schemeClr val="accent1">
              <a:lumMod val="60000"/>
              <a:lumOff val="40000"/>
            </a:schemeClr>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4343400" y="1463040"/>
            <a:ext cx="7175500" cy="4810760"/>
          </a:xfrm>
          <a:prstGeom prst="roundRect">
            <a:avLst>
              <a:gd name="adj" fmla="val 4094"/>
            </a:avLst>
          </a:prstGeom>
          <a:solidFill>
            <a:schemeClr val="accent1"/>
          </a:solidFill>
          <a:ln w="12700" cap="sq">
            <a:noFill/>
            <a:miter/>
          </a:ln>
          <a:effectLst/>
        </p:spPr>
        <p:txBody>
          <a:bodyPr vert="horz" wrap="square" lIns="91440" tIns="45720" rIns="91440" bIns="45720" rtlCol="0" anchor="ctr"/>
          <a:lstStyle/>
          <a:p>
            <a:pPr algn="ctr">
              <a:lnSpc>
                <a:spcPct val="100000"/>
              </a:lnSpc>
            </a:pPr>
            <a:endParaRPr kumimoji="1" lang="zh-CN" altLang="en-US"/>
          </a:p>
        </p:txBody>
      </p:sp>
      <p:pic>
        <p:nvPicPr>
          <p:cNvPr id="7" name="图片 6"/>
          <p:cNvPicPr>
            <a:picLocks noChangeAspect="1"/>
          </p:cNvPicPr>
          <p:nvPr/>
        </p:nvPicPr>
        <p:blipFill>
          <a:blip r:embed="rId3">
            <a:alphaModFix/>
          </a:blip>
          <a:srcRect l="25063" r="25063"/>
          <a:stretch>
            <a:fillRect/>
          </a:stretch>
        </p:blipFill>
        <p:spPr>
          <a:xfrm>
            <a:off x="0" y="0"/>
            <a:ext cx="6080760" cy="6858000"/>
          </a:xfrm>
          <a:custGeom>
            <a:avLst/>
            <a:gdLst/>
            <a:ahLst/>
            <a:cxnLst/>
            <a:rect l="l" t="t" r="r" b="b"/>
            <a:pathLst>
              <a:path w="6083300" h="6858000">
                <a:moveTo>
                  <a:pt x="0" y="0"/>
                </a:moveTo>
                <a:lnTo>
                  <a:pt x="6080760" y="0"/>
                </a:lnTo>
                <a:lnTo>
                  <a:pt x="4339767" y="6858000"/>
                </a:lnTo>
                <a:lnTo>
                  <a:pt x="0" y="6858000"/>
                </a:lnTo>
                <a:close/>
              </a:path>
            </a:pathLst>
          </a:custGeom>
          <a:noFill/>
          <a:ln>
            <a:noFill/>
          </a:ln>
        </p:spPr>
      </p:pic>
      <p:sp>
        <p:nvSpPr>
          <p:cNvPr id="9" name="标题 1"/>
          <p:cNvSpPr txBox="1"/>
          <p:nvPr/>
        </p:nvSpPr>
        <p:spPr>
          <a:xfrm>
            <a:off x="6365239" y="4352548"/>
            <a:ext cx="4683760" cy="216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6286691" y="2251605"/>
            <a:ext cx="4847481" cy="2087296"/>
          </a:xfrm>
          <a:prstGeom prst="rect">
            <a:avLst/>
          </a:prstGeom>
          <a:noFill/>
          <a:ln>
            <a:noFill/>
          </a:ln>
        </p:spPr>
        <p:txBody>
          <a:bodyPr vert="horz" wrap="square" lIns="0" tIns="0" rIns="0" bIns="0" rtlCol="0" anchor="ctr"/>
          <a:lstStyle/>
          <a:p>
            <a:pPr algn="r">
              <a:lnSpc>
                <a:spcPct val="130000"/>
              </a:lnSpc>
            </a:pPr>
            <a:r>
              <a:rPr kumimoji="1" lang="en-US" altLang="zh-CN" sz="2500">
                <a:ln w="12700">
                  <a:noFill/>
                </a:ln>
                <a:solidFill>
                  <a:srgbClr val="D08D88">
                    <a:alpha val="100000"/>
                  </a:srgbClr>
                </a:solidFill>
                <a:latin typeface="OPPOSans B" panose="00020600040101010101" charset="-122"/>
                <a:ea typeface="OPPOSans B" panose="00020600040101010101" charset="-122"/>
                <a:cs typeface="OPPOSans B" panose="00020600040101010101" charset="-122"/>
              </a:rPr>
              <a:t>Hedging Expressions in Contemporary British English: A Comprehensive Analysis</a:t>
            </a:r>
            <a:endParaRPr kumimoji="1" lang="zh-CN" altLang="en-US"/>
          </a:p>
        </p:txBody>
      </p:sp>
      <p:sp>
        <p:nvSpPr>
          <p:cNvPr id="11" name="标题 1"/>
          <p:cNvSpPr txBox="1"/>
          <p:nvPr/>
        </p:nvSpPr>
        <p:spPr>
          <a:xfrm>
            <a:off x="7216372" y="4945941"/>
            <a:ext cx="1817225" cy="338554"/>
          </a:xfrm>
          <a:prstGeom prst="roundRect">
            <a:avLst>
              <a:gd name="adj" fmla="val 12004"/>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9231773" y="4945941"/>
            <a:ext cx="1817225" cy="338554"/>
          </a:xfrm>
          <a:prstGeom prst="roundRect">
            <a:avLst>
              <a:gd name="adj" fmla="val 15005"/>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7217410" y="4992370"/>
            <a:ext cx="1631950" cy="246380"/>
          </a:xfrm>
          <a:prstGeom prst="rect">
            <a:avLst/>
          </a:prstGeom>
          <a:noFill/>
          <a:ln>
            <a:noFill/>
          </a:ln>
        </p:spPr>
        <p:txBody>
          <a:bodyPr vert="horz" wrap="square" lIns="0" tIns="0" rIns="0" bIns="0" rtlCol="0" anchor="ctr"/>
          <a:lstStyle/>
          <a:p>
            <a:pPr algn="ctr">
              <a:lnSpc>
                <a:spcPct val="110000"/>
              </a:lnSpc>
            </a:pPr>
            <a:r>
              <a:rPr kumimoji="1" lang="en-US" altLang="zh-CN" b="1">
                <a:latin typeface="宋体" panose="02010600030101010101" pitchFamily="2" charset="-122"/>
                <a:ea typeface="宋体" panose="02010600030101010101" pitchFamily="2" charset="-122"/>
                <a:cs typeface="宋体" panose="02010600030101010101" pitchFamily="2" charset="-122"/>
              </a:rPr>
              <a:t> </a:t>
            </a:r>
            <a:r>
              <a:rPr kumimoji="1" lang="zh-CN" altLang="en-US" b="1">
                <a:latin typeface="宋体" panose="02010600030101010101" pitchFamily="2" charset="-122"/>
                <a:ea typeface="宋体" panose="02010600030101010101" pitchFamily="2" charset="-122"/>
                <a:cs typeface="宋体" panose="02010600030101010101" pitchFamily="2" charset="-122"/>
              </a:rPr>
              <a:t>杨云雅</a:t>
            </a:r>
            <a:r>
              <a:rPr kumimoji="1" lang="en-US" altLang="zh-CN" b="1">
                <a:latin typeface="宋体" panose="02010600030101010101" pitchFamily="2" charset="-122"/>
                <a:ea typeface="宋体" panose="02010600030101010101" pitchFamily="2" charset="-122"/>
                <a:cs typeface="宋体" panose="02010600030101010101" pitchFamily="2" charset="-122"/>
              </a:rPr>
              <a:t> </a:t>
            </a:r>
            <a:r>
              <a:rPr kumimoji="1" lang="zh-CN" altLang="en-US" b="1">
                <a:latin typeface="宋体" panose="02010600030101010101" pitchFamily="2" charset="-122"/>
                <a:ea typeface="宋体" panose="02010600030101010101" pitchFamily="2" charset="-122"/>
                <a:cs typeface="宋体" panose="02010600030101010101" pitchFamily="2" charset="-122"/>
              </a:rPr>
              <a:t>刘奕麟</a:t>
            </a:r>
          </a:p>
        </p:txBody>
      </p:sp>
      <p:sp>
        <p:nvSpPr>
          <p:cNvPr id="14" name="标题 1"/>
          <p:cNvSpPr txBox="1"/>
          <p:nvPr/>
        </p:nvSpPr>
        <p:spPr>
          <a:xfrm>
            <a:off x="9352936" y="4868997"/>
            <a:ext cx="1574898" cy="504363"/>
          </a:xfrm>
          <a:prstGeom prst="rect">
            <a:avLst/>
          </a:prstGeom>
          <a:noFill/>
          <a:ln>
            <a:noFill/>
          </a:ln>
        </p:spPr>
        <p:txBody>
          <a:bodyPr vert="horz" wrap="square" lIns="0" tIns="0" rIns="0" bIns="0" rtlCol="0" anchor="ctr"/>
          <a:lstStyle/>
          <a:p>
            <a:pPr algn="ctr">
              <a:lnSpc>
                <a:spcPct val="110000"/>
              </a:lnSpc>
            </a:pPr>
            <a:r>
              <a:rPr kumimoji="1" lang="en-US" altLang="zh-CN" sz="1600">
                <a:ln w="12700">
                  <a:noFill/>
                </a:ln>
                <a:solidFill>
                  <a:srgbClr val="262626">
                    <a:alpha val="100000"/>
                  </a:srgbClr>
                </a:solidFill>
                <a:latin typeface="OPPOSans M" panose="00020600040101010101" charset="-122"/>
                <a:ea typeface="OPPOSans M" panose="00020600040101010101" charset="-122"/>
                <a:cs typeface="OPPOSans M" panose="00020600040101010101" charset="-122"/>
              </a:rPr>
              <a:t>2025.4</a:t>
            </a:r>
            <a:endParaRPr kumimoji="1" lang="zh-CN" altLang="en-US"/>
          </a:p>
        </p:txBody>
      </p:sp>
      <p:sp>
        <p:nvSpPr>
          <p:cNvPr id="15" name="标题 1"/>
          <p:cNvSpPr txBox="1"/>
          <p:nvPr/>
        </p:nvSpPr>
        <p:spPr>
          <a:xfrm>
            <a:off x="6019715" y="1581447"/>
            <a:ext cx="739557" cy="739557"/>
          </a:xfrm>
          <a:prstGeom prst="plaque">
            <a:avLst>
              <a:gd name="adj" fmla="val 50000"/>
            </a:avLst>
          </a:prstGeom>
          <a:solidFill>
            <a:schemeClr val="accent2"/>
          </a:solidFill>
          <a:ln w="12700" cap="rnd">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6628645" y="2251606"/>
            <a:ext cx="153908" cy="153908"/>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6561326" y="1530920"/>
            <a:ext cx="335110" cy="335110"/>
          </a:xfrm>
          <a:prstGeom prst="plaque">
            <a:avLst>
              <a:gd name="adj" fmla="val 50000"/>
            </a:avLst>
          </a:prstGeom>
          <a:solidFill>
            <a:schemeClr val="accent2">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rot="5400000" flipV="1">
            <a:off x="4920128" y="5791487"/>
            <a:ext cx="1393654" cy="600600"/>
          </a:xfrm>
          <a:custGeom>
            <a:avLst/>
            <a:gdLst>
              <a:gd name="connsiteX0" fmla="*/ 9822 w 788890"/>
              <a:gd name="connsiteY0" fmla="*/ 19646 h 339975"/>
              <a:gd name="connsiteX1" fmla="*/ 0 w 788890"/>
              <a:gd name="connsiteY1" fmla="*/ 9823 h 339975"/>
              <a:gd name="connsiteX2" fmla="*/ 9822 w 788890"/>
              <a:gd name="connsiteY2" fmla="*/ 0 h 339975"/>
              <a:gd name="connsiteX3" fmla="*/ 19644 w 788890"/>
              <a:gd name="connsiteY3" fmla="*/ 9823 h 339975"/>
              <a:gd name="connsiteX4" fmla="*/ 9822 w 788890"/>
              <a:gd name="connsiteY4" fmla="*/ 19646 h 339975"/>
              <a:gd name="connsiteX5" fmla="*/ 138030 w 788890"/>
              <a:gd name="connsiteY5" fmla="*/ 19646 h 339975"/>
              <a:gd name="connsiteX6" fmla="*/ 128208 w 788890"/>
              <a:gd name="connsiteY6" fmla="*/ 9823 h 339975"/>
              <a:gd name="connsiteX7" fmla="*/ 138030 w 788890"/>
              <a:gd name="connsiteY7" fmla="*/ 0 h 339975"/>
              <a:gd name="connsiteX8" fmla="*/ 147852 w 788890"/>
              <a:gd name="connsiteY8" fmla="*/ 9823 h 339975"/>
              <a:gd name="connsiteX9" fmla="*/ 138030 w 788890"/>
              <a:gd name="connsiteY9" fmla="*/ 19646 h 339975"/>
              <a:gd name="connsiteX10" fmla="*/ 266238 w 788890"/>
              <a:gd name="connsiteY10" fmla="*/ 19646 h 339975"/>
              <a:gd name="connsiteX11" fmla="*/ 256416 w 788890"/>
              <a:gd name="connsiteY11" fmla="*/ 9823 h 339975"/>
              <a:gd name="connsiteX12" fmla="*/ 266238 w 788890"/>
              <a:gd name="connsiteY12" fmla="*/ 0 h 339975"/>
              <a:gd name="connsiteX13" fmla="*/ 276060 w 788890"/>
              <a:gd name="connsiteY13" fmla="*/ 9823 h 339975"/>
              <a:gd name="connsiteX14" fmla="*/ 266238 w 788890"/>
              <a:gd name="connsiteY14" fmla="*/ 19646 h 339975"/>
              <a:gd name="connsiteX15" fmla="*/ 394445 w 788890"/>
              <a:gd name="connsiteY15" fmla="*/ 19646 h 339975"/>
              <a:gd name="connsiteX16" fmla="*/ 384623 w 788890"/>
              <a:gd name="connsiteY16" fmla="*/ 9823 h 339975"/>
              <a:gd name="connsiteX17" fmla="*/ 394445 w 788890"/>
              <a:gd name="connsiteY17" fmla="*/ 0 h 339975"/>
              <a:gd name="connsiteX18" fmla="*/ 404267 w 788890"/>
              <a:gd name="connsiteY18" fmla="*/ 9823 h 339975"/>
              <a:gd name="connsiteX19" fmla="*/ 394445 w 788890"/>
              <a:gd name="connsiteY19" fmla="*/ 19646 h 339975"/>
              <a:gd name="connsiteX20" fmla="*/ 522653 w 788890"/>
              <a:gd name="connsiteY20" fmla="*/ 19646 h 339975"/>
              <a:gd name="connsiteX21" fmla="*/ 512831 w 788890"/>
              <a:gd name="connsiteY21" fmla="*/ 9823 h 339975"/>
              <a:gd name="connsiteX22" fmla="*/ 522653 w 788890"/>
              <a:gd name="connsiteY22" fmla="*/ 0 h 339975"/>
              <a:gd name="connsiteX23" fmla="*/ 532475 w 788890"/>
              <a:gd name="connsiteY23" fmla="*/ 9823 h 339975"/>
              <a:gd name="connsiteX24" fmla="*/ 522653 w 788890"/>
              <a:gd name="connsiteY24" fmla="*/ 19646 h 339975"/>
              <a:gd name="connsiteX25" fmla="*/ 650860 w 788890"/>
              <a:gd name="connsiteY25" fmla="*/ 19646 h 339975"/>
              <a:gd name="connsiteX26" fmla="*/ 641038 w 788890"/>
              <a:gd name="connsiteY26" fmla="*/ 9823 h 339975"/>
              <a:gd name="connsiteX27" fmla="*/ 650860 w 788890"/>
              <a:gd name="connsiteY27" fmla="*/ 0 h 339975"/>
              <a:gd name="connsiteX28" fmla="*/ 660682 w 788890"/>
              <a:gd name="connsiteY28" fmla="*/ 9823 h 339975"/>
              <a:gd name="connsiteX29" fmla="*/ 650860 w 788890"/>
              <a:gd name="connsiteY29" fmla="*/ 19646 h 339975"/>
              <a:gd name="connsiteX30" fmla="*/ 779068 w 788890"/>
              <a:gd name="connsiteY30" fmla="*/ 19646 h 339975"/>
              <a:gd name="connsiteX31" fmla="*/ 769246 w 788890"/>
              <a:gd name="connsiteY31" fmla="*/ 9823 h 339975"/>
              <a:gd name="connsiteX32" fmla="*/ 779068 w 788890"/>
              <a:gd name="connsiteY32" fmla="*/ 0 h 339975"/>
              <a:gd name="connsiteX33" fmla="*/ 788890 w 788890"/>
              <a:gd name="connsiteY33" fmla="*/ 9823 h 339975"/>
              <a:gd name="connsiteX34" fmla="*/ 779068 w 788890"/>
              <a:gd name="connsiteY34" fmla="*/ 19646 h 339975"/>
              <a:gd name="connsiteX35" fmla="*/ 9822 w 788890"/>
              <a:gd name="connsiteY35" fmla="*/ 126197 h 339975"/>
              <a:gd name="connsiteX36" fmla="*/ 0 w 788890"/>
              <a:gd name="connsiteY36" fmla="*/ 116374 h 339975"/>
              <a:gd name="connsiteX37" fmla="*/ 9822 w 788890"/>
              <a:gd name="connsiteY37" fmla="*/ 106551 h 339975"/>
              <a:gd name="connsiteX38" fmla="*/ 19644 w 788890"/>
              <a:gd name="connsiteY38" fmla="*/ 116374 h 339975"/>
              <a:gd name="connsiteX39" fmla="*/ 9822 w 788890"/>
              <a:gd name="connsiteY39" fmla="*/ 126197 h 339975"/>
              <a:gd name="connsiteX40" fmla="*/ 138030 w 788890"/>
              <a:gd name="connsiteY40" fmla="*/ 126197 h 339975"/>
              <a:gd name="connsiteX41" fmla="*/ 128208 w 788890"/>
              <a:gd name="connsiteY41" fmla="*/ 116374 h 339975"/>
              <a:gd name="connsiteX42" fmla="*/ 138030 w 788890"/>
              <a:gd name="connsiteY42" fmla="*/ 106551 h 339975"/>
              <a:gd name="connsiteX43" fmla="*/ 147852 w 788890"/>
              <a:gd name="connsiteY43" fmla="*/ 116374 h 339975"/>
              <a:gd name="connsiteX44" fmla="*/ 138030 w 788890"/>
              <a:gd name="connsiteY44" fmla="*/ 126197 h 339975"/>
              <a:gd name="connsiteX45" fmla="*/ 266238 w 788890"/>
              <a:gd name="connsiteY45" fmla="*/ 126197 h 339975"/>
              <a:gd name="connsiteX46" fmla="*/ 256416 w 788890"/>
              <a:gd name="connsiteY46" fmla="*/ 116374 h 339975"/>
              <a:gd name="connsiteX47" fmla="*/ 266238 w 788890"/>
              <a:gd name="connsiteY47" fmla="*/ 106551 h 339975"/>
              <a:gd name="connsiteX48" fmla="*/ 276060 w 788890"/>
              <a:gd name="connsiteY48" fmla="*/ 116374 h 339975"/>
              <a:gd name="connsiteX49" fmla="*/ 266238 w 788890"/>
              <a:gd name="connsiteY49" fmla="*/ 126197 h 339975"/>
              <a:gd name="connsiteX50" fmla="*/ 394445 w 788890"/>
              <a:gd name="connsiteY50" fmla="*/ 126197 h 339975"/>
              <a:gd name="connsiteX51" fmla="*/ 384623 w 788890"/>
              <a:gd name="connsiteY51" fmla="*/ 116374 h 339975"/>
              <a:gd name="connsiteX52" fmla="*/ 394445 w 788890"/>
              <a:gd name="connsiteY52" fmla="*/ 106551 h 339975"/>
              <a:gd name="connsiteX53" fmla="*/ 404267 w 788890"/>
              <a:gd name="connsiteY53" fmla="*/ 116374 h 339975"/>
              <a:gd name="connsiteX54" fmla="*/ 394445 w 788890"/>
              <a:gd name="connsiteY54" fmla="*/ 126197 h 339975"/>
              <a:gd name="connsiteX55" fmla="*/ 522653 w 788890"/>
              <a:gd name="connsiteY55" fmla="*/ 126197 h 339975"/>
              <a:gd name="connsiteX56" fmla="*/ 512831 w 788890"/>
              <a:gd name="connsiteY56" fmla="*/ 116374 h 339975"/>
              <a:gd name="connsiteX57" fmla="*/ 522653 w 788890"/>
              <a:gd name="connsiteY57" fmla="*/ 106551 h 339975"/>
              <a:gd name="connsiteX58" fmla="*/ 532475 w 788890"/>
              <a:gd name="connsiteY58" fmla="*/ 116374 h 339975"/>
              <a:gd name="connsiteX59" fmla="*/ 522653 w 788890"/>
              <a:gd name="connsiteY59" fmla="*/ 126197 h 339975"/>
              <a:gd name="connsiteX60" fmla="*/ 650860 w 788890"/>
              <a:gd name="connsiteY60" fmla="*/ 126197 h 339975"/>
              <a:gd name="connsiteX61" fmla="*/ 641038 w 788890"/>
              <a:gd name="connsiteY61" fmla="*/ 116374 h 339975"/>
              <a:gd name="connsiteX62" fmla="*/ 650860 w 788890"/>
              <a:gd name="connsiteY62" fmla="*/ 106551 h 339975"/>
              <a:gd name="connsiteX63" fmla="*/ 660682 w 788890"/>
              <a:gd name="connsiteY63" fmla="*/ 116374 h 339975"/>
              <a:gd name="connsiteX64" fmla="*/ 650860 w 788890"/>
              <a:gd name="connsiteY64" fmla="*/ 126197 h 339975"/>
              <a:gd name="connsiteX65" fmla="*/ 779068 w 788890"/>
              <a:gd name="connsiteY65" fmla="*/ 126197 h 339975"/>
              <a:gd name="connsiteX66" fmla="*/ 769246 w 788890"/>
              <a:gd name="connsiteY66" fmla="*/ 116374 h 339975"/>
              <a:gd name="connsiteX67" fmla="*/ 779068 w 788890"/>
              <a:gd name="connsiteY67" fmla="*/ 106551 h 339975"/>
              <a:gd name="connsiteX68" fmla="*/ 788890 w 788890"/>
              <a:gd name="connsiteY68" fmla="*/ 116374 h 339975"/>
              <a:gd name="connsiteX69" fmla="*/ 779068 w 788890"/>
              <a:gd name="connsiteY69" fmla="*/ 126197 h 339975"/>
              <a:gd name="connsiteX70" fmla="*/ 9822 w 788890"/>
              <a:gd name="connsiteY70" fmla="*/ 232748 h 339975"/>
              <a:gd name="connsiteX71" fmla="*/ 0 w 788890"/>
              <a:gd name="connsiteY71" fmla="*/ 222925 h 339975"/>
              <a:gd name="connsiteX72" fmla="*/ 9822 w 788890"/>
              <a:gd name="connsiteY72" fmla="*/ 213102 h 339975"/>
              <a:gd name="connsiteX73" fmla="*/ 19644 w 788890"/>
              <a:gd name="connsiteY73" fmla="*/ 222925 h 339975"/>
              <a:gd name="connsiteX74" fmla="*/ 9822 w 788890"/>
              <a:gd name="connsiteY74" fmla="*/ 232748 h 339975"/>
              <a:gd name="connsiteX75" fmla="*/ 138030 w 788890"/>
              <a:gd name="connsiteY75" fmla="*/ 232748 h 339975"/>
              <a:gd name="connsiteX76" fmla="*/ 128208 w 788890"/>
              <a:gd name="connsiteY76" fmla="*/ 222925 h 339975"/>
              <a:gd name="connsiteX77" fmla="*/ 138030 w 788890"/>
              <a:gd name="connsiteY77" fmla="*/ 213102 h 339975"/>
              <a:gd name="connsiteX78" fmla="*/ 147852 w 788890"/>
              <a:gd name="connsiteY78" fmla="*/ 222925 h 339975"/>
              <a:gd name="connsiteX79" fmla="*/ 138030 w 788890"/>
              <a:gd name="connsiteY79" fmla="*/ 232748 h 339975"/>
              <a:gd name="connsiteX80" fmla="*/ 266238 w 788890"/>
              <a:gd name="connsiteY80" fmla="*/ 232748 h 339975"/>
              <a:gd name="connsiteX81" fmla="*/ 256416 w 788890"/>
              <a:gd name="connsiteY81" fmla="*/ 222925 h 339975"/>
              <a:gd name="connsiteX82" fmla="*/ 266238 w 788890"/>
              <a:gd name="connsiteY82" fmla="*/ 213102 h 339975"/>
              <a:gd name="connsiteX83" fmla="*/ 276060 w 788890"/>
              <a:gd name="connsiteY83" fmla="*/ 222925 h 339975"/>
              <a:gd name="connsiteX84" fmla="*/ 266238 w 788890"/>
              <a:gd name="connsiteY84" fmla="*/ 232748 h 339975"/>
              <a:gd name="connsiteX85" fmla="*/ 394445 w 788890"/>
              <a:gd name="connsiteY85" fmla="*/ 232748 h 339975"/>
              <a:gd name="connsiteX86" fmla="*/ 384623 w 788890"/>
              <a:gd name="connsiteY86" fmla="*/ 222925 h 339975"/>
              <a:gd name="connsiteX87" fmla="*/ 394445 w 788890"/>
              <a:gd name="connsiteY87" fmla="*/ 213102 h 339975"/>
              <a:gd name="connsiteX88" fmla="*/ 404267 w 788890"/>
              <a:gd name="connsiteY88" fmla="*/ 222925 h 339975"/>
              <a:gd name="connsiteX89" fmla="*/ 394445 w 788890"/>
              <a:gd name="connsiteY89" fmla="*/ 232748 h 339975"/>
              <a:gd name="connsiteX90" fmla="*/ 522653 w 788890"/>
              <a:gd name="connsiteY90" fmla="*/ 232748 h 339975"/>
              <a:gd name="connsiteX91" fmla="*/ 512831 w 788890"/>
              <a:gd name="connsiteY91" fmla="*/ 222925 h 339975"/>
              <a:gd name="connsiteX92" fmla="*/ 522653 w 788890"/>
              <a:gd name="connsiteY92" fmla="*/ 213102 h 339975"/>
              <a:gd name="connsiteX93" fmla="*/ 532475 w 788890"/>
              <a:gd name="connsiteY93" fmla="*/ 222925 h 339975"/>
              <a:gd name="connsiteX94" fmla="*/ 522653 w 788890"/>
              <a:gd name="connsiteY94" fmla="*/ 232748 h 339975"/>
              <a:gd name="connsiteX95" fmla="*/ 650860 w 788890"/>
              <a:gd name="connsiteY95" fmla="*/ 232748 h 339975"/>
              <a:gd name="connsiteX96" fmla="*/ 641038 w 788890"/>
              <a:gd name="connsiteY96" fmla="*/ 222925 h 339975"/>
              <a:gd name="connsiteX97" fmla="*/ 650860 w 788890"/>
              <a:gd name="connsiteY97" fmla="*/ 213102 h 339975"/>
              <a:gd name="connsiteX98" fmla="*/ 660682 w 788890"/>
              <a:gd name="connsiteY98" fmla="*/ 222925 h 339975"/>
              <a:gd name="connsiteX99" fmla="*/ 650860 w 788890"/>
              <a:gd name="connsiteY99" fmla="*/ 232748 h 339975"/>
              <a:gd name="connsiteX100" fmla="*/ 779068 w 788890"/>
              <a:gd name="connsiteY100" fmla="*/ 232748 h 339975"/>
              <a:gd name="connsiteX101" fmla="*/ 769246 w 788890"/>
              <a:gd name="connsiteY101" fmla="*/ 222925 h 339975"/>
              <a:gd name="connsiteX102" fmla="*/ 779068 w 788890"/>
              <a:gd name="connsiteY102" fmla="*/ 213102 h 339975"/>
              <a:gd name="connsiteX103" fmla="*/ 788890 w 788890"/>
              <a:gd name="connsiteY103" fmla="*/ 222925 h 339975"/>
              <a:gd name="connsiteX104" fmla="*/ 779068 w 788890"/>
              <a:gd name="connsiteY104" fmla="*/ 232748 h 339975"/>
              <a:gd name="connsiteX105" fmla="*/ 9822 w 788890"/>
              <a:gd name="connsiteY105" fmla="*/ 339975 h 339975"/>
              <a:gd name="connsiteX106" fmla="*/ 0 w 788890"/>
              <a:gd name="connsiteY106" fmla="*/ 330152 h 339975"/>
              <a:gd name="connsiteX107" fmla="*/ 9822 w 788890"/>
              <a:gd name="connsiteY107" fmla="*/ 320329 h 339975"/>
              <a:gd name="connsiteX108" fmla="*/ 19644 w 788890"/>
              <a:gd name="connsiteY108" fmla="*/ 330152 h 339975"/>
              <a:gd name="connsiteX109" fmla="*/ 9822 w 788890"/>
              <a:gd name="connsiteY109" fmla="*/ 339975 h 339975"/>
              <a:gd name="connsiteX110" fmla="*/ 138030 w 788890"/>
              <a:gd name="connsiteY110" fmla="*/ 339975 h 339975"/>
              <a:gd name="connsiteX111" fmla="*/ 128208 w 788890"/>
              <a:gd name="connsiteY111" fmla="*/ 330152 h 339975"/>
              <a:gd name="connsiteX112" fmla="*/ 138030 w 788890"/>
              <a:gd name="connsiteY112" fmla="*/ 320329 h 339975"/>
              <a:gd name="connsiteX113" fmla="*/ 147852 w 788890"/>
              <a:gd name="connsiteY113" fmla="*/ 330152 h 339975"/>
              <a:gd name="connsiteX114" fmla="*/ 138030 w 788890"/>
              <a:gd name="connsiteY114" fmla="*/ 339975 h 339975"/>
              <a:gd name="connsiteX115" fmla="*/ 266238 w 788890"/>
              <a:gd name="connsiteY115" fmla="*/ 339975 h 339975"/>
              <a:gd name="connsiteX116" fmla="*/ 256416 w 788890"/>
              <a:gd name="connsiteY116" fmla="*/ 330152 h 339975"/>
              <a:gd name="connsiteX117" fmla="*/ 266238 w 788890"/>
              <a:gd name="connsiteY117" fmla="*/ 320329 h 339975"/>
              <a:gd name="connsiteX118" fmla="*/ 276060 w 788890"/>
              <a:gd name="connsiteY118" fmla="*/ 330152 h 339975"/>
              <a:gd name="connsiteX119" fmla="*/ 266238 w 788890"/>
              <a:gd name="connsiteY119" fmla="*/ 339975 h 339975"/>
              <a:gd name="connsiteX120" fmla="*/ 394445 w 788890"/>
              <a:gd name="connsiteY120" fmla="*/ 339975 h 339975"/>
              <a:gd name="connsiteX121" fmla="*/ 384623 w 788890"/>
              <a:gd name="connsiteY121" fmla="*/ 330152 h 339975"/>
              <a:gd name="connsiteX122" fmla="*/ 394445 w 788890"/>
              <a:gd name="connsiteY122" fmla="*/ 320329 h 339975"/>
              <a:gd name="connsiteX123" fmla="*/ 404267 w 788890"/>
              <a:gd name="connsiteY123" fmla="*/ 330152 h 339975"/>
              <a:gd name="connsiteX124" fmla="*/ 394445 w 788890"/>
              <a:gd name="connsiteY124" fmla="*/ 339975 h 339975"/>
              <a:gd name="connsiteX125" fmla="*/ 522653 w 788890"/>
              <a:gd name="connsiteY125" fmla="*/ 339975 h 339975"/>
              <a:gd name="connsiteX126" fmla="*/ 512831 w 788890"/>
              <a:gd name="connsiteY126" fmla="*/ 330152 h 339975"/>
              <a:gd name="connsiteX127" fmla="*/ 522653 w 788890"/>
              <a:gd name="connsiteY127" fmla="*/ 320329 h 339975"/>
              <a:gd name="connsiteX128" fmla="*/ 532475 w 788890"/>
              <a:gd name="connsiteY128" fmla="*/ 330152 h 339975"/>
              <a:gd name="connsiteX129" fmla="*/ 522653 w 788890"/>
              <a:gd name="connsiteY129" fmla="*/ 339975 h 339975"/>
              <a:gd name="connsiteX130" fmla="*/ 650860 w 788890"/>
              <a:gd name="connsiteY130" fmla="*/ 339975 h 339975"/>
              <a:gd name="connsiteX131" fmla="*/ 641038 w 788890"/>
              <a:gd name="connsiteY131" fmla="*/ 330152 h 339975"/>
              <a:gd name="connsiteX132" fmla="*/ 650860 w 788890"/>
              <a:gd name="connsiteY132" fmla="*/ 320329 h 339975"/>
              <a:gd name="connsiteX133" fmla="*/ 660682 w 788890"/>
              <a:gd name="connsiteY133" fmla="*/ 330152 h 339975"/>
              <a:gd name="connsiteX134" fmla="*/ 650860 w 788890"/>
              <a:gd name="connsiteY134" fmla="*/ 339975 h 339975"/>
              <a:gd name="connsiteX135" fmla="*/ 779068 w 788890"/>
              <a:gd name="connsiteY135" fmla="*/ 339975 h 339975"/>
              <a:gd name="connsiteX136" fmla="*/ 769246 w 788890"/>
              <a:gd name="connsiteY136" fmla="*/ 330152 h 339975"/>
              <a:gd name="connsiteX137" fmla="*/ 779068 w 788890"/>
              <a:gd name="connsiteY137" fmla="*/ 320329 h 339975"/>
              <a:gd name="connsiteX138" fmla="*/ 788890 w 788890"/>
              <a:gd name="connsiteY138" fmla="*/ 330152 h 339975"/>
              <a:gd name="connsiteX139" fmla="*/ 779068 w 788890"/>
              <a:gd name="connsiteY139" fmla="*/ 339975 h 339975"/>
            </a:gdLst>
            <a:ahLst/>
            <a:cxnLst/>
            <a:rect l="l" t="t" r="r" b="b"/>
            <a:pathLst>
              <a:path w="788890" h="339975">
                <a:moveTo>
                  <a:pt x="9822" y="19646"/>
                </a:moveTo>
                <a:cubicBezTo>
                  <a:pt x="4397" y="19646"/>
                  <a:pt x="0" y="15248"/>
                  <a:pt x="0" y="9823"/>
                </a:cubicBezTo>
                <a:cubicBezTo>
                  <a:pt x="0" y="4398"/>
                  <a:pt x="4397" y="0"/>
                  <a:pt x="9822" y="0"/>
                </a:cubicBezTo>
                <a:cubicBezTo>
                  <a:pt x="15247" y="0"/>
                  <a:pt x="19644" y="4398"/>
                  <a:pt x="19644" y="9823"/>
                </a:cubicBezTo>
                <a:cubicBezTo>
                  <a:pt x="19644" y="15248"/>
                  <a:pt x="15247" y="19646"/>
                  <a:pt x="9822" y="19646"/>
                </a:cubicBezTo>
                <a:close/>
                <a:moveTo>
                  <a:pt x="138030" y="19646"/>
                </a:moveTo>
                <a:cubicBezTo>
                  <a:pt x="132605" y="19646"/>
                  <a:pt x="128208" y="15248"/>
                  <a:pt x="128208" y="9823"/>
                </a:cubicBezTo>
                <a:cubicBezTo>
                  <a:pt x="128208" y="4398"/>
                  <a:pt x="132605" y="0"/>
                  <a:pt x="138030" y="0"/>
                </a:cubicBezTo>
                <a:cubicBezTo>
                  <a:pt x="143455" y="0"/>
                  <a:pt x="147852" y="4398"/>
                  <a:pt x="147852" y="9823"/>
                </a:cubicBezTo>
                <a:cubicBezTo>
                  <a:pt x="147852" y="15248"/>
                  <a:pt x="143455" y="19646"/>
                  <a:pt x="138030" y="19646"/>
                </a:cubicBezTo>
                <a:close/>
                <a:moveTo>
                  <a:pt x="266238" y="19646"/>
                </a:moveTo>
                <a:cubicBezTo>
                  <a:pt x="260813" y="19646"/>
                  <a:pt x="256416" y="15248"/>
                  <a:pt x="256416" y="9823"/>
                </a:cubicBezTo>
                <a:cubicBezTo>
                  <a:pt x="256416" y="4398"/>
                  <a:pt x="260813" y="0"/>
                  <a:pt x="266238" y="0"/>
                </a:cubicBezTo>
                <a:cubicBezTo>
                  <a:pt x="271663" y="0"/>
                  <a:pt x="276060" y="4398"/>
                  <a:pt x="276060" y="9823"/>
                </a:cubicBezTo>
                <a:cubicBezTo>
                  <a:pt x="276060" y="15248"/>
                  <a:pt x="271663" y="19646"/>
                  <a:pt x="266238" y="19646"/>
                </a:cubicBezTo>
                <a:close/>
                <a:moveTo>
                  <a:pt x="394445" y="19646"/>
                </a:moveTo>
                <a:cubicBezTo>
                  <a:pt x="389020" y="19646"/>
                  <a:pt x="384623" y="15248"/>
                  <a:pt x="384623" y="9823"/>
                </a:cubicBezTo>
                <a:cubicBezTo>
                  <a:pt x="384623" y="4398"/>
                  <a:pt x="389020" y="0"/>
                  <a:pt x="394445" y="0"/>
                </a:cubicBezTo>
                <a:cubicBezTo>
                  <a:pt x="399870" y="0"/>
                  <a:pt x="404267" y="4398"/>
                  <a:pt x="404267" y="9823"/>
                </a:cubicBezTo>
                <a:cubicBezTo>
                  <a:pt x="404267" y="15248"/>
                  <a:pt x="399870" y="19646"/>
                  <a:pt x="394445" y="19646"/>
                </a:cubicBezTo>
                <a:close/>
                <a:moveTo>
                  <a:pt x="522653" y="19646"/>
                </a:moveTo>
                <a:cubicBezTo>
                  <a:pt x="517228" y="19646"/>
                  <a:pt x="512831" y="15248"/>
                  <a:pt x="512831" y="9823"/>
                </a:cubicBezTo>
                <a:cubicBezTo>
                  <a:pt x="512831" y="4398"/>
                  <a:pt x="517228" y="0"/>
                  <a:pt x="522653" y="0"/>
                </a:cubicBezTo>
                <a:cubicBezTo>
                  <a:pt x="528078" y="0"/>
                  <a:pt x="532475" y="4398"/>
                  <a:pt x="532475" y="9823"/>
                </a:cubicBezTo>
                <a:cubicBezTo>
                  <a:pt x="532475" y="15248"/>
                  <a:pt x="528078" y="19646"/>
                  <a:pt x="522653" y="19646"/>
                </a:cubicBezTo>
                <a:close/>
                <a:moveTo>
                  <a:pt x="650860" y="19646"/>
                </a:moveTo>
                <a:cubicBezTo>
                  <a:pt x="645435" y="19646"/>
                  <a:pt x="641038" y="15248"/>
                  <a:pt x="641038" y="9823"/>
                </a:cubicBezTo>
                <a:cubicBezTo>
                  <a:pt x="641038" y="4398"/>
                  <a:pt x="645435" y="0"/>
                  <a:pt x="650860" y="0"/>
                </a:cubicBezTo>
                <a:cubicBezTo>
                  <a:pt x="656285" y="0"/>
                  <a:pt x="660682" y="4398"/>
                  <a:pt x="660682" y="9823"/>
                </a:cubicBezTo>
                <a:cubicBezTo>
                  <a:pt x="660682" y="15248"/>
                  <a:pt x="656285" y="19646"/>
                  <a:pt x="650860" y="19646"/>
                </a:cubicBezTo>
                <a:close/>
                <a:moveTo>
                  <a:pt x="779068" y="19646"/>
                </a:moveTo>
                <a:cubicBezTo>
                  <a:pt x="773643" y="19646"/>
                  <a:pt x="769246" y="15248"/>
                  <a:pt x="769246" y="9823"/>
                </a:cubicBezTo>
                <a:cubicBezTo>
                  <a:pt x="769246" y="4398"/>
                  <a:pt x="773643" y="0"/>
                  <a:pt x="779068" y="0"/>
                </a:cubicBezTo>
                <a:cubicBezTo>
                  <a:pt x="784493" y="0"/>
                  <a:pt x="788890" y="4398"/>
                  <a:pt x="788890" y="9823"/>
                </a:cubicBezTo>
                <a:cubicBezTo>
                  <a:pt x="788890" y="15248"/>
                  <a:pt x="784493" y="19646"/>
                  <a:pt x="779068" y="19646"/>
                </a:cubicBezTo>
                <a:close/>
                <a:moveTo>
                  <a:pt x="9822" y="126197"/>
                </a:moveTo>
                <a:cubicBezTo>
                  <a:pt x="4397" y="126197"/>
                  <a:pt x="0" y="121799"/>
                  <a:pt x="0" y="116374"/>
                </a:cubicBezTo>
                <a:cubicBezTo>
                  <a:pt x="0" y="110949"/>
                  <a:pt x="4397" y="106551"/>
                  <a:pt x="9822" y="106551"/>
                </a:cubicBezTo>
                <a:cubicBezTo>
                  <a:pt x="15247" y="106551"/>
                  <a:pt x="19644" y="110949"/>
                  <a:pt x="19644" y="116374"/>
                </a:cubicBezTo>
                <a:cubicBezTo>
                  <a:pt x="19644" y="121799"/>
                  <a:pt x="15247" y="126197"/>
                  <a:pt x="9822" y="126197"/>
                </a:cubicBezTo>
                <a:close/>
                <a:moveTo>
                  <a:pt x="138030" y="126197"/>
                </a:moveTo>
                <a:cubicBezTo>
                  <a:pt x="132605" y="126197"/>
                  <a:pt x="128208" y="121799"/>
                  <a:pt x="128208" y="116374"/>
                </a:cubicBezTo>
                <a:cubicBezTo>
                  <a:pt x="128208" y="110949"/>
                  <a:pt x="132605" y="106551"/>
                  <a:pt x="138030" y="106551"/>
                </a:cubicBezTo>
                <a:cubicBezTo>
                  <a:pt x="143455" y="106551"/>
                  <a:pt x="147852" y="110949"/>
                  <a:pt x="147852" y="116374"/>
                </a:cubicBezTo>
                <a:cubicBezTo>
                  <a:pt x="147852" y="121799"/>
                  <a:pt x="143455" y="126197"/>
                  <a:pt x="138030" y="126197"/>
                </a:cubicBezTo>
                <a:close/>
                <a:moveTo>
                  <a:pt x="266238" y="126197"/>
                </a:moveTo>
                <a:cubicBezTo>
                  <a:pt x="260813" y="126197"/>
                  <a:pt x="256416" y="121799"/>
                  <a:pt x="256416" y="116374"/>
                </a:cubicBezTo>
                <a:cubicBezTo>
                  <a:pt x="256416" y="110949"/>
                  <a:pt x="260813" y="106551"/>
                  <a:pt x="266238" y="106551"/>
                </a:cubicBezTo>
                <a:cubicBezTo>
                  <a:pt x="271663" y="106551"/>
                  <a:pt x="276060" y="110949"/>
                  <a:pt x="276060" y="116374"/>
                </a:cubicBezTo>
                <a:cubicBezTo>
                  <a:pt x="276060" y="121799"/>
                  <a:pt x="271663" y="126197"/>
                  <a:pt x="266238" y="126197"/>
                </a:cubicBezTo>
                <a:close/>
                <a:moveTo>
                  <a:pt x="394445" y="126197"/>
                </a:moveTo>
                <a:cubicBezTo>
                  <a:pt x="389020" y="126197"/>
                  <a:pt x="384623" y="121799"/>
                  <a:pt x="384623" y="116374"/>
                </a:cubicBezTo>
                <a:cubicBezTo>
                  <a:pt x="384623" y="110949"/>
                  <a:pt x="389020" y="106551"/>
                  <a:pt x="394445" y="106551"/>
                </a:cubicBezTo>
                <a:cubicBezTo>
                  <a:pt x="399870" y="106551"/>
                  <a:pt x="404267" y="110949"/>
                  <a:pt x="404267" y="116374"/>
                </a:cubicBezTo>
                <a:cubicBezTo>
                  <a:pt x="404267" y="121799"/>
                  <a:pt x="399870" y="126197"/>
                  <a:pt x="394445" y="126197"/>
                </a:cubicBezTo>
                <a:close/>
                <a:moveTo>
                  <a:pt x="522653" y="126197"/>
                </a:moveTo>
                <a:cubicBezTo>
                  <a:pt x="517228" y="126197"/>
                  <a:pt x="512831" y="121799"/>
                  <a:pt x="512831" y="116374"/>
                </a:cubicBezTo>
                <a:cubicBezTo>
                  <a:pt x="512831" y="110949"/>
                  <a:pt x="517228" y="106551"/>
                  <a:pt x="522653" y="106551"/>
                </a:cubicBezTo>
                <a:cubicBezTo>
                  <a:pt x="528078" y="106551"/>
                  <a:pt x="532475" y="110949"/>
                  <a:pt x="532475" y="116374"/>
                </a:cubicBezTo>
                <a:cubicBezTo>
                  <a:pt x="532475" y="121799"/>
                  <a:pt x="528078" y="126197"/>
                  <a:pt x="522653" y="126197"/>
                </a:cubicBezTo>
                <a:close/>
                <a:moveTo>
                  <a:pt x="650860" y="126197"/>
                </a:moveTo>
                <a:cubicBezTo>
                  <a:pt x="645435" y="126197"/>
                  <a:pt x="641038" y="121799"/>
                  <a:pt x="641038" y="116374"/>
                </a:cubicBezTo>
                <a:cubicBezTo>
                  <a:pt x="641038" y="110949"/>
                  <a:pt x="645435" y="106551"/>
                  <a:pt x="650860" y="106551"/>
                </a:cubicBezTo>
                <a:cubicBezTo>
                  <a:pt x="656285" y="106551"/>
                  <a:pt x="660682" y="110949"/>
                  <a:pt x="660682" y="116374"/>
                </a:cubicBezTo>
                <a:cubicBezTo>
                  <a:pt x="660682" y="121799"/>
                  <a:pt x="656285" y="126197"/>
                  <a:pt x="650860" y="126197"/>
                </a:cubicBezTo>
                <a:close/>
                <a:moveTo>
                  <a:pt x="779068" y="126197"/>
                </a:moveTo>
                <a:cubicBezTo>
                  <a:pt x="773643" y="126197"/>
                  <a:pt x="769246" y="121799"/>
                  <a:pt x="769246" y="116374"/>
                </a:cubicBezTo>
                <a:cubicBezTo>
                  <a:pt x="769246" y="110949"/>
                  <a:pt x="773643" y="106551"/>
                  <a:pt x="779068" y="106551"/>
                </a:cubicBezTo>
                <a:cubicBezTo>
                  <a:pt x="784493" y="106551"/>
                  <a:pt x="788890" y="110949"/>
                  <a:pt x="788890" y="116374"/>
                </a:cubicBezTo>
                <a:cubicBezTo>
                  <a:pt x="788890" y="121799"/>
                  <a:pt x="784493" y="126197"/>
                  <a:pt x="779068" y="126197"/>
                </a:cubicBezTo>
                <a:close/>
                <a:moveTo>
                  <a:pt x="9822" y="232748"/>
                </a:moveTo>
                <a:cubicBezTo>
                  <a:pt x="4397" y="232748"/>
                  <a:pt x="0" y="228350"/>
                  <a:pt x="0" y="222925"/>
                </a:cubicBezTo>
                <a:cubicBezTo>
                  <a:pt x="0" y="217500"/>
                  <a:pt x="4397" y="213102"/>
                  <a:pt x="9822" y="213102"/>
                </a:cubicBezTo>
                <a:cubicBezTo>
                  <a:pt x="15247" y="213102"/>
                  <a:pt x="19644" y="217500"/>
                  <a:pt x="19644" y="222925"/>
                </a:cubicBezTo>
                <a:cubicBezTo>
                  <a:pt x="19644" y="228350"/>
                  <a:pt x="15247" y="232748"/>
                  <a:pt x="9822" y="232748"/>
                </a:cubicBezTo>
                <a:close/>
                <a:moveTo>
                  <a:pt x="138030" y="232748"/>
                </a:moveTo>
                <a:cubicBezTo>
                  <a:pt x="132605" y="232748"/>
                  <a:pt x="128208" y="228350"/>
                  <a:pt x="128208" y="222925"/>
                </a:cubicBezTo>
                <a:cubicBezTo>
                  <a:pt x="128208" y="217500"/>
                  <a:pt x="132605" y="213102"/>
                  <a:pt x="138030" y="213102"/>
                </a:cubicBezTo>
                <a:cubicBezTo>
                  <a:pt x="143455" y="213102"/>
                  <a:pt x="147852" y="217500"/>
                  <a:pt x="147852" y="222925"/>
                </a:cubicBezTo>
                <a:cubicBezTo>
                  <a:pt x="147852" y="228350"/>
                  <a:pt x="143455" y="232748"/>
                  <a:pt x="138030" y="232748"/>
                </a:cubicBezTo>
                <a:close/>
                <a:moveTo>
                  <a:pt x="266238" y="232748"/>
                </a:moveTo>
                <a:cubicBezTo>
                  <a:pt x="260813" y="232748"/>
                  <a:pt x="256416" y="228350"/>
                  <a:pt x="256416" y="222925"/>
                </a:cubicBezTo>
                <a:cubicBezTo>
                  <a:pt x="256416" y="217500"/>
                  <a:pt x="260813" y="213102"/>
                  <a:pt x="266238" y="213102"/>
                </a:cubicBezTo>
                <a:cubicBezTo>
                  <a:pt x="271663" y="213102"/>
                  <a:pt x="276060" y="217500"/>
                  <a:pt x="276060" y="222925"/>
                </a:cubicBezTo>
                <a:cubicBezTo>
                  <a:pt x="276060" y="228350"/>
                  <a:pt x="271663" y="232748"/>
                  <a:pt x="266238" y="232748"/>
                </a:cubicBezTo>
                <a:close/>
                <a:moveTo>
                  <a:pt x="394445" y="232748"/>
                </a:moveTo>
                <a:cubicBezTo>
                  <a:pt x="389020" y="232748"/>
                  <a:pt x="384623" y="228350"/>
                  <a:pt x="384623" y="222925"/>
                </a:cubicBezTo>
                <a:cubicBezTo>
                  <a:pt x="384623" y="217500"/>
                  <a:pt x="389020" y="213102"/>
                  <a:pt x="394445" y="213102"/>
                </a:cubicBezTo>
                <a:cubicBezTo>
                  <a:pt x="399870" y="213102"/>
                  <a:pt x="404267" y="217500"/>
                  <a:pt x="404267" y="222925"/>
                </a:cubicBezTo>
                <a:cubicBezTo>
                  <a:pt x="404267" y="228350"/>
                  <a:pt x="399870" y="232748"/>
                  <a:pt x="394445" y="232748"/>
                </a:cubicBezTo>
                <a:close/>
                <a:moveTo>
                  <a:pt x="522653" y="232748"/>
                </a:moveTo>
                <a:cubicBezTo>
                  <a:pt x="517228" y="232748"/>
                  <a:pt x="512831" y="228350"/>
                  <a:pt x="512831" y="222925"/>
                </a:cubicBezTo>
                <a:cubicBezTo>
                  <a:pt x="512831" y="217500"/>
                  <a:pt x="517228" y="213102"/>
                  <a:pt x="522653" y="213102"/>
                </a:cubicBezTo>
                <a:cubicBezTo>
                  <a:pt x="528078" y="213102"/>
                  <a:pt x="532475" y="217500"/>
                  <a:pt x="532475" y="222925"/>
                </a:cubicBezTo>
                <a:cubicBezTo>
                  <a:pt x="532475" y="228350"/>
                  <a:pt x="528078" y="232748"/>
                  <a:pt x="522653" y="232748"/>
                </a:cubicBezTo>
                <a:close/>
                <a:moveTo>
                  <a:pt x="650860" y="232748"/>
                </a:moveTo>
                <a:cubicBezTo>
                  <a:pt x="645435" y="232748"/>
                  <a:pt x="641038" y="228350"/>
                  <a:pt x="641038" y="222925"/>
                </a:cubicBezTo>
                <a:cubicBezTo>
                  <a:pt x="641038" y="217500"/>
                  <a:pt x="645435" y="213102"/>
                  <a:pt x="650860" y="213102"/>
                </a:cubicBezTo>
                <a:cubicBezTo>
                  <a:pt x="656285" y="213102"/>
                  <a:pt x="660682" y="217500"/>
                  <a:pt x="660682" y="222925"/>
                </a:cubicBezTo>
                <a:cubicBezTo>
                  <a:pt x="660682" y="228350"/>
                  <a:pt x="656285" y="232748"/>
                  <a:pt x="650860" y="232748"/>
                </a:cubicBezTo>
                <a:close/>
                <a:moveTo>
                  <a:pt x="779068" y="232748"/>
                </a:moveTo>
                <a:cubicBezTo>
                  <a:pt x="773643" y="232748"/>
                  <a:pt x="769246" y="228350"/>
                  <a:pt x="769246" y="222925"/>
                </a:cubicBezTo>
                <a:cubicBezTo>
                  <a:pt x="769246" y="217500"/>
                  <a:pt x="773643" y="213102"/>
                  <a:pt x="779068" y="213102"/>
                </a:cubicBezTo>
                <a:cubicBezTo>
                  <a:pt x="784493" y="213102"/>
                  <a:pt x="788890" y="217500"/>
                  <a:pt x="788890" y="222925"/>
                </a:cubicBezTo>
                <a:cubicBezTo>
                  <a:pt x="788890" y="228350"/>
                  <a:pt x="784493" y="232748"/>
                  <a:pt x="779068" y="232748"/>
                </a:cubicBezTo>
                <a:close/>
                <a:moveTo>
                  <a:pt x="9822" y="339975"/>
                </a:moveTo>
                <a:cubicBezTo>
                  <a:pt x="4397" y="339975"/>
                  <a:pt x="0" y="335577"/>
                  <a:pt x="0" y="330152"/>
                </a:cubicBezTo>
                <a:cubicBezTo>
                  <a:pt x="0" y="324727"/>
                  <a:pt x="4397" y="320329"/>
                  <a:pt x="9822" y="320329"/>
                </a:cubicBezTo>
                <a:cubicBezTo>
                  <a:pt x="15247" y="320329"/>
                  <a:pt x="19644" y="324727"/>
                  <a:pt x="19644" y="330152"/>
                </a:cubicBezTo>
                <a:cubicBezTo>
                  <a:pt x="19644" y="335577"/>
                  <a:pt x="15247" y="339975"/>
                  <a:pt x="9822" y="339975"/>
                </a:cubicBezTo>
                <a:close/>
                <a:moveTo>
                  <a:pt x="138030" y="339975"/>
                </a:moveTo>
                <a:cubicBezTo>
                  <a:pt x="132605" y="339975"/>
                  <a:pt x="128208" y="335577"/>
                  <a:pt x="128208" y="330152"/>
                </a:cubicBezTo>
                <a:cubicBezTo>
                  <a:pt x="128208" y="324727"/>
                  <a:pt x="132605" y="320329"/>
                  <a:pt x="138030" y="320329"/>
                </a:cubicBezTo>
                <a:cubicBezTo>
                  <a:pt x="143455" y="320329"/>
                  <a:pt x="147852" y="324727"/>
                  <a:pt x="147852" y="330152"/>
                </a:cubicBezTo>
                <a:cubicBezTo>
                  <a:pt x="147852" y="335577"/>
                  <a:pt x="143455" y="339975"/>
                  <a:pt x="138030" y="339975"/>
                </a:cubicBezTo>
                <a:close/>
                <a:moveTo>
                  <a:pt x="266238" y="339975"/>
                </a:moveTo>
                <a:cubicBezTo>
                  <a:pt x="260813" y="339975"/>
                  <a:pt x="256416" y="335577"/>
                  <a:pt x="256416" y="330152"/>
                </a:cubicBezTo>
                <a:cubicBezTo>
                  <a:pt x="256416" y="324727"/>
                  <a:pt x="260813" y="320329"/>
                  <a:pt x="266238" y="320329"/>
                </a:cubicBezTo>
                <a:cubicBezTo>
                  <a:pt x="271663" y="320329"/>
                  <a:pt x="276060" y="324727"/>
                  <a:pt x="276060" y="330152"/>
                </a:cubicBezTo>
                <a:cubicBezTo>
                  <a:pt x="276060" y="335577"/>
                  <a:pt x="271663" y="339975"/>
                  <a:pt x="266238" y="339975"/>
                </a:cubicBezTo>
                <a:close/>
                <a:moveTo>
                  <a:pt x="394445" y="339975"/>
                </a:moveTo>
                <a:cubicBezTo>
                  <a:pt x="389020" y="339975"/>
                  <a:pt x="384623" y="335577"/>
                  <a:pt x="384623" y="330152"/>
                </a:cubicBezTo>
                <a:cubicBezTo>
                  <a:pt x="384623" y="324727"/>
                  <a:pt x="389020" y="320329"/>
                  <a:pt x="394445" y="320329"/>
                </a:cubicBezTo>
                <a:cubicBezTo>
                  <a:pt x="399870" y="320329"/>
                  <a:pt x="404267" y="324727"/>
                  <a:pt x="404267" y="330152"/>
                </a:cubicBezTo>
                <a:cubicBezTo>
                  <a:pt x="404267" y="335577"/>
                  <a:pt x="399870" y="339975"/>
                  <a:pt x="394445" y="339975"/>
                </a:cubicBezTo>
                <a:close/>
                <a:moveTo>
                  <a:pt x="522653" y="339975"/>
                </a:moveTo>
                <a:cubicBezTo>
                  <a:pt x="517228" y="339975"/>
                  <a:pt x="512831" y="335577"/>
                  <a:pt x="512831" y="330152"/>
                </a:cubicBezTo>
                <a:cubicBezTo>
                  <a:pt x="512831" y="324727"/>
                  <a:pt x="517228" y="320329"/>
                  <a:pt x="522653" y="320329"/>
                </a:cubicBezTo>
                <a:cubicBezTo>
                  <a:pt x="528078" y="320329"/>
                  <a:pt x="532475" y="324727"/>
                  <a:pt x="532475" y="330152"/>
                </a:cubicBezTo>
                <a:cubicBezTo>
                  <a:pt x="532475" y="335577"/>
                  <a:pt x="528078" y="339975"/>
                  <a:pt x="522653" y="339975"/>
                </a:cubicBezTo>
                <a:close/>
                <a:moveTo>
                  <a:pt x="650860" y="339975"/>
                </a:moveTo>
                <a:cubicBezTo>
                  <a:pt x="645435" y="339975"/>
                  <a:pt x="641038" y="335577"/>
                  <a:pt x="641038" y="330152"/>
                </a:cubicBezTo>
                <a:cubicBezTo>
                  <a:pt x="641038" y="324727"/>
                  <a:pt x="645435" y="320329"/>
                  <a:pt x="650860" y="320329"/>
                </a:cubicBezTo>
                <a:cubicBezTo>
                  <a:pt x="656285" y="320329"/>
                  <a:pt x="660682" y="324727"/>
                  <a:pt x="660682" y="330152"/>
                </a:cubicBezTo>
                <a:cubicBezTo>
                  <a:pt x="660682" y="335577"/>
                  <a:pt x="656285" y="339975"/>
                  <a:pt x="650860" y="339975"/>
                </a:cubicBezTo>
                <a:close/>
                <a:moveTo>
                  <a:pt x="779068" y="339975"/>
                </a:moveTo>
                <a:cubicBezTo>
                  <a:pt x="773643" y="339975"/>
                  <a:pt x="769246" y="335577"/>
                  <a:pt x="769246" y="330152"/>
                </a:cubicBezTo>
                <a:cubicBezTo>
                  <a:pt x="769246" y="324727"/>
                  <a:pt x="773643" y="320329"/>
                  <a:pt x="779068" y="320329"/>
                </a:cubicBezTo>
                <a:cubicBezTo>
                  <a:pt x="784493" y="320329"/>
                  <a:pt x="788890" y="324727"/>
                  <a:pt x="788890" y="330152"/>
                </a:cubicBezTo>
                <a:cubicBezTo>
                  <a:pt x="788890" y="335577"/>
                  <a:pt x="784493" y="339975"/>
                  <a:pt x="779068" y="339975"/>
                </a:cubicBezTo>
                <a:close/>
              </a:path>
            </a:pathLst>
          </a:custGeom>
          <a:gradFill>
            <a:gsLst>
              <a:gs pos="0">
                <a:schemeClr val="bg1">
                  <a:alpha val="0"/>
                </a:schemeClr>
              </a:gs>
              <a:gs pos="79000">
                <a:schemeClr val="bg1"/>
              </a:gs>
            </a:gsLst>
            <a:lin ang="102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9" name="标题 1"/>
          <p:cNvSpPr txBox="1"/>
          <p:nvPr/>
        </p:nvSpPr>
        <p:spPr>
          <a:xfrm>
            <a:off x="11388264" y="1"/>
            <a:ext cx="803736" cy="668595"/>
          </a:xfrm>
          <a:custGeom>
            <a:avLst/>
            <a:gdLst>
              <a:gd name="connsiteX0" fmla="*/ 0 w 803736"/>
              <a:gd name="connsiteY0" fmla="*/ 0 h 668595"/>
              <a:gd name="connsiteX1" fmla="*/ 264817 w 803736"/>
              <a:gd name="connsiteY1" fmla="*/ 0 h 668595"/>
              <a:gd name="connsiteX2" fmla="*/ 286050 w 803736"/>
              <a:gd name="connsiteY2" fmla="*/ 68401 h 668595"/>
              <a:gd name="connsiteX3" fmla="*/ 803736 w 803736"/>
              <a:gd name="connsiteY3" fmla="*/ 411546 h 668595"/>
              <a:gd name="connsiteX4" fmla="*/ 803736 w 803736"/>
              <a:gd name="connsiteY4" fmla="*/ 668595 h 668595"/>
              <a:gd name="connsiteX5" fmla="*/ 1486 w 803736"/>
              <a:gd name="connsiteY5" fmla="*/ 14742 h 668595"/>
            </a:gdLst>
            <a:ahLst/>
            <a:cxnLst/>
            <a:rect l="l" t="t" r="r" b="b"/>
            <a:pathLst>
              <a:path w="803736" h="668595">
                <a:moveTo>
                  <a:pt x="0" y="0"/>
                </a:moveTo>
                <a:lnTo>
                  <a:pt x="264817" y="0"/>
                </a:lnTo>
                <a:lnTo>
                  <a:pt x="286050" y="68401"/>
                </a:lnTo>
                <a:cubicBezTo>
                  <a:pt x="371341" y="270053"/>
                  <a:pt x="571015" y="411546"/>
                  <a:pt x="803736" y="411546"/>
                </a:cubicBezTo>
                <a:lnTo>
                  <a:pt x="803736" y="668595"/>
                </a:lnTo>
                <a:cubicBezTo>
                  <a:pt x="408009" y="668595"/>
                  <a:pt x="77844" y="387896"/>
                  <a:pt x="1486" y="14742"/>
                </a:cubicBez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710483" y="2258171"/>
            <a:ext cx="3276139" cy="2536466"/>
          </a:xfrm>
          <a:prstGeom prst="roundRect">
            <a:avLst>
              <a:gd name="adj" fmla="val 7576"/>
            </a:avLst>
          </a:prstGeom>
          <a:solidFill>
            <a:schemeClr val="bg1"/>
          </a:solidFill>
          <a:ln w="12700" cap="rnd">
            <a:noFill/>
            <a:round/>
          </a:ln>
          <a:effectLst>
            <a:outerShdw blurRad="254000" dist="127000" algn="ctr" rotWithShape="0">
              <a:schemeClr val="bg1">
                <a:lumMod val="6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V="1">
            <a:off x="710483" y="2083240"/>
            <a:ext cx="1056716" cy="87028"/>
          </a:xfrm>
          <a:prstGeom prst="roundRect">
            <a:avLst>
              <a:gd name="adj" fmla="val 50000"/>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005205" y="3084195"/>
            <a:ext cx="2687320" cy="1953260"/>
          </a:xfrm>
          <a:prstGeom prst="rect">
            <a:avLst/>
          </a:prstGeom>
          <a:noFill/>
          <a:ln>
            <a:noFill/>
          </a:ln>
        </p:spPr>
        <p:txBody>
          <a:bodyPr vert="horz" wrap="square" lIns="0" tIns="0" rIns="0" bIns="0" rtlCol="0" anchor="t"/>
          <a:lstStyle/>
          <a:p>
            <a:pPr algn="l">
              <a:lnSpc>
                <a:spcPct val="150000"/>
              </a:lnSpc>
            </a:pPr>
            <a:r>
              <a:rPr kumimoji="1" lang="en-US" altLang="zh-CN" sz="100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"Sort of" is strongly preferred in spoken contexts, while "kind of" is preferred in written contexts. This pattern is consistent across various levels of granularity.
The study confirms the contextual differences identified in previous research but provides a more robust analysis by examining a larger and more diverse corpus.</a:t>
            </a:r>
          </a:p>
        </p:txBody>
      </p:sp>
      <p:sp>
        <p:nvSpPr>
          <p:cNvPr id="6" name="标题 1"/>
          <p:cNvSpPr txBox="1"/>
          <p:nvPr/>
        </p:nvSpPr>
        <p:spPr>
          <a:xfrm>
            <a:off x="1005040" y="2425260"/>
            <a:ext cx="2687024" cy="599228"/>
          </a:xfrm>
          <a:prstGeom prst="rect">
            <a:avLst/>
          </a:prstGeom>
          <a:noFill/>
          <a:ln>
            <a:noFill/>
          </a:ln>
        </p:spPr>
        <p:txBody>
          <a:bodyPr vert="horz" wrap="square" lIns="0" tIns="0" rIns="0" bIns="0" rtlCol="0" anchor="b"/>
          <a:lstStyle/>
          <a:p>
            <a:pPr algn="l">
              <a:lnSpc>
                <a:spcPct val="110000"/>
              </a:lnSpc>
            </a:pPr>
            <a:r>
              <a:rPr kumimoji="1" lang="en-US" altLang="zh-CN" sz="16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Speaking vs. Writing</a:t>
            </a:r>
            <a:endParaRPr kumimoji="1" lang="zh-CN" altLang="en-US"/>
          </a:p>
        </p:txBody>
      </p:sp>
      <p:sp>
        <p:nvSpPr>
          <p:cNvPr id="7" name="标题 1"/>
          <p:cNvSpPr txBox="1"/>
          <p:nvPr/>
        </p:nvSpPr>
        <p:spPr>
          <a:xfrm>
            <a:off x="4457931" y="2258171"/>
            <a:ext cx="3276139" cy="2536466"/>
          </a:xfrm>
          <a:prstGeom prst="roundRect">
            <a:avLst>
              <a:gd name="adj" fmla="val 7576"/>
            </a:avLst>
          </a:prstGeom>
          <a:solidFill>
            <a:schemeClr val="bg1"/>
          </a:solidFill>
          <a:ln w="12700" cap="rnd">
            <a:noFill/>
            <a:round/>
          </a:ln>
          <a:effectLst>
            <a:outerShdw blurRad="254000" dist="127000" algn="ctr" rotWithShape="0">
              <a:schemeClr val="bg1">
                <a:lumMod val="6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flipV="1">
            <a:off x="4457931" y="2083240"/>
            <a:ext cx="1056716" cy="87028"/>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4752340" y="3084195"/>
            <a:ext cx="2687320" cy="2160270"/>
          </a:xfrm>
          <a:prstGeom prst="rect">
            <a:avLst/>
          </a:prstGeom>
          <a:noFill/>
          <a:ln>
            <a:noFill/>
          </a:ln>
        </p:spPr>
        <p:txBody>
          <a:bodyPr vert="horz" wrap="square" lIns="0" tIns="0" rIns="0" bIns="0" rtlCol="0" anchor="t"/>
          <a:lstStyle/>
          <a:p>
            <a:pPr algn="l">
              <a:lnSpc>
                <a:spcPct val="150000"/>
              </a:lnSpc>
            </a:pPr>
            <a:r>
              <a:rPr kumimoji="1" lang="en-US" altLang="zh-CN" sz="100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Within writing, "kind of" is preferred in periodicals, while "sort of" is preferred in books. Specific domains like arts and imaginative writing strongly prefer "kind of," while spoken domains generally prefer "sort of." These findings highlight the influence of register and text type on the choice between "kind of" and "sort of," revealing distinct preferences across different media and domains.</a:t>
            </a:r>
          </a:p>
        </p:txBody>
      </p:sp>
      <p:sp>
        <p:nvSpPr>
          <p:cNvPr id="10" name="标题 1"/>
          <p:cNvSpPr txBox="1"/>
          <p:nvPr/>
        </p:nvSpPr>
        <p:spPr>
          <a:xfrm>
            <a:off x="4752488" y="2425260"/>
            <a:ext cx="2687024" cy="599228"/>
          </a:xfrm>
          <a:prstGeom prst="rect">
            <a:avLst/>
          </a:prstGeom>
          <a:noFill/>
          <a:ln>
            <a:noFill/>
          </a:ln>
        </p:spPr>
        <p:txBody>
          <a:bodyPr vert="horz" wrap="square" lIns="0" tIns="0" rIns="0" bIns="0" rtlCol="0" anchor="b"/>
          <a:lstStyle/>
          <a:p>
            <a:pPr algn="l">
              <a:lnSpc>
                <a:spcPct val="110000"/>
              </a:lnSpc>
            </a:pPr>
            <a:r>
              <a:rPr kumimoji="1" lang="en-US" altLang="zh-CN" sz="16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Media and Domains</a:t>
            </a:r>
            <a:endParaRPr kumimoji="1" lang="zh-CN" altLang="en-US"/>
          </a:p>
        </p:txBody>
      </p:sp>
      <p:sp>
        <p:nvSpPr>
          <p:cNvPr id="11" name="标题 1"/>
          <p:cNvSpPr txBox="1"/>
          <p:nvPr/>
        </p:nvSpPr>
        <p:spPr>
          <a:xfrm>
            <a:off x="8205378" y="2258171"/>
            <a:ext cx="3276139" cy="2536466"/>
          </a:xfrm>
          <a:prstGeom prst="roundRect">
            <a:avLst>
              <a:gd name="adj" fmla="val 7576"/>
            </a:avLst>
          </a:prstGeom>
          <a:solidFill>
            <a:schemeClr val="bg1"/>
          </a:solidFill>
          <a:ln w="12700" cap="rnd">
            <a:noFill/>
            <a:round/>
          </a:ln>
          <a:effectLst>
            <a:outerShdw blurRad="254000" dist="127000" algn="ctr" rotWithShape="0">
              <a:schemeClr val="bg1">
                <a:lumMod val="6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flipV="1">
            <a:off x="8205378" y="2083240"/>
            <a:ext cx="1056716" cy="87028"/>
          </a:xfrm>
          <a:prstGeom prst="roundRect">
            <a:avLst>
              <a:gd name="adj" fmla="val 50000"/>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8500110" y="3084195"/>
            <a:ext cx="2687320" cy="2263140"/>
          </a:xfrm>
          <a:prstGeom prst="rect">
            <a:avLst/>
          </a:prstGeom>
          <a:noFill/>
          <a:ln>
            <a:noFill/>
          </a:ln>
        </p:spPr>
        <p:txBody>
          <a:bodyPr vert="horz" wrap="square" lIns="0" tIns="0" rIns="0" bIns="0" rtlCol="0" anchor="t"/>
          <a:lstStyle/>
          <a:p>
            <a:pPr algn="l">
              <a:lnSpc>
                <a:spcPct val="150000"/>
              </a:lnSpc>
            </a:pPr>
            <a:r>
              <a:rPr kumimoji="1" lang="en-US" altLang="zh-CN" sz="102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The study identifies specific genre preferences for "kind of" and "sort of," showing that these hedging expressions are used differently depending on the genre of the text.
This multi- level analysis provides a more detailed understanding of the contextual factors that influence the usage of these expressions.</a:t>
            </a:r>
          </a:p>
        </p:txBody>
      </p:sp>
      <p:sp>
        <p:nvSpPr>
          <p:cNvPr id="14" name="标题 1"/>
          <p:cNvSpPr txBox="1"/>
          <p:nvPr/>
        </p:nvSpPr>
        <p:spPr>
          <a:xfrm>
            <a:off x="8499936" y="2425260"/>
            <a:ext cx="2687024" cy="599228"/>
          </a:xfrm>
          <a:prstGeom prst="rect">
            <a:avLst/>
          </a:prstGeom>
          <a:noFill/>
          <a:ln>
            <a:noFill/>
          </a:ln>
        </p:spPr>
        <p:txBody>
          <a:bodyPr vert="horz" wrap="square" lIns="0" tIns="0" rIns="0" bIns="0" rtlCol="0" anchor="b"/>
          <a:lstStyle/>
          <a:p>
            <a:pPr algn="l">
              <a:lnSpc>
                <a:spcPct val="110000"/>
              </a:lnSpc>
            </a:pPr>
            <a:r>
              <a:rPr kumimoji="1" lang="en-US" altLang="zh-CN" sz="16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Genre Preferences</a:t>
            </a:r>
            <a:endParaRPr kumimoji="1" lang="zh-CN" altLang="en-US"/>
          </a:p>
        </p:txBody>
      </p:sp>
      <p:sp>
        <p:nvSpPr>
          <p:cNvPr id="15" name="标题 1"/>
          <p:cNvSpPr txBox="1"/>
          <p:nvPr/>
        </p:nvSpPr>
        <p:spPr>
          <a:xfrm flipV="1">
            <a:off x="3914849" y="4317559"/>
            <a:ext cx="116461" cy="128408"/>
          </a:xfrm>
          <a:prstGeom prst="roundRect">
            <a:avLst>
              <a:gd name="adj" fmla="val 7827"/>
            </a:avLst>
          </a:prstGeom>
          <a:solidFill>
            <a:schemeClr val="accent2">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flipV="1">
            <a:off x="3729162" y="4506212"/>
            <a:ext cx="145301" cy="145301"/>
          </a:xfrm>
          <a:prstGeom prst="roundRect">
            <a:avLst>
              <a:gd name="adj" fmla="val 7827"/>
            </a:avLst>
          </a:pr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flipV="1">
            <a:off x="7667865" y="4317559"/>
            <a:ext cx="116461" cy="128408"/>
          </a:xfrm>
          <a:prstGeom prst="roundRect">
            <a:avLst>
              <a:gd name="adj" fmla="val 7827"/>
            </a:avLst>
          </a:prstGeom>
          <a:solidFill>
            <a:schemeClr val="accent2">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flipV="1">
            <a:off x="7482178" y="4506212"/>
            <a:ext cx="145301" cy="145301"/>
          </a:xfrm>
          <a:prstGeom prst="roundRect">
            <a:avLst>
              <a:gd name="adj" fmla="val 7827"/>
            </a:avLst>
          </a:pr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flipV="1">
            <a:off x="11420881" y="4317559"/>
            <a:ext cx="116461" cy="128408"/>
          </a:xfrm>
          <a:prstGeom prst="roundRect">
            <a:avLst>
              <a:gd name="adj" fmla="val 7827"/>
            </a:avLst>
          </a:prstGeom>
          <a:solidFill>
            <a:schemeClr val="accent2">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flipV="1">
            <a:off x="11235194" y="4506212"/>
            <a:ext cx="145301" cy="145301"/>
          </a:xfrm>
          <a:prstGeom prst="roundRect">
            <a:avLst>
              <a:gd name="adj" fmla="val 7827"/>
            </a:avLst>
          </a:pr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Corpus Parts Analysis</a:t>
            </a:r>
            <a:endParaRPr kumimoji="1" lang="zh-CN" altLang="en-US"/>
          </a:p>
        </p:txBody>
      </p:sp>
      <p:sp>
        <p:nvSpPr>
          <p:cNvPr id="23" name="标题 1"/>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5657617" y="4388796"/>
            <a:ext cx="2133918" cy="1066958"/>
          </a:xfrm>
          <a:custGeom>
            <a:avLst/>
            <a:gdLst>
              <a:gd name="T0" fmla="*/ 258 w 516"/>
              <a:gd name="T1" fmla="*/ 148 h 258"/>
              <a:gd name="T2" fmla="*/ 110 w 516"/>
              <a:gd name="T3" fmla="*/ 0 h 258"/>
              <a:gd name="T4" fmla="*/ 0 w 516"/>
              <a:gd name="T5" fmla="*/ 0 h 258"/>
              <a:gd name="T6" fmla="*/ 258 w 516"/>
              <a:gd name="T7" fmla="*/ 258 h 258"/>
              <a:gd name="T8" fmla="*/ 516 w 516"/>
              <a:gd name="T9" fmla="*/ 0 h 258"/>
              <a:gd name="T10" fmla="*/ 406 w 516"/>
              <a:gd name="T11" fmla="*/ 0 h 258"/>
              <a:gd name="T12" fmla="*/ 258 w 516"/>
              <a:gd name="T13" fmla="*/ 148 h 258"/>
            </a:gdLst>
            <a:ahLst/>
            <a:cxnLst/>
            <a:rect l="0" t="0" r="r" b="b"/>
            <a:pathLst>
              <a:path w="516" h="258">
                <a:moveTo>
                  <a:pt x="258" y="148"/>
                </a:moveTo>
                <a:cubicBezTo>
                  <a:pt x="176" y="148"/>
                  <a:pt x="110" y="82"/>
                  <a:pt x="110" y="0"/>
                </a:cubicBezTo>
                <a:cubicBezTo>
                  <a:pt x="0" y="0"/>
                  <a:pt x="0" y="0"/>
                  <a:pt x="0" y="0"/>
                </a:cubicBezTo>
                <a:cubicBezTo>
                  <a:pt x="0" y="142"/>
                  <a:pt x="116" y="258"/>
                  <a:pt x="258" y="258"/>
                </a:cubicBezTo>
                <a:cubicBezTo>
                  <a:pt x="400" y="258"/>
                  <a:pt x="516" y="142"/>
                  <a:pt x="516" y="0"/>
                </a:cubicBezTo>
                <a:cubicBezTo>
                  <a:pt x="406" y="0"/>
                  <a:pt x="406" y="0"/>
                  <a:pt x="406" y="0"/>
                </a:cubicBezTo>
                <a:cubicBezTo>
                  <a:pt x="406" y="82"/>
                  <a:pt x="340" y="148"/>
                  <a:pt x="258" y="148"/>
                </a:cubicBezTo>
                <a:close/>
              </a:path>
            </a:pathLst>
          </a:custGeom>
          <a:solidFill>
            <a:schemeClr val="accent2"/>
          </a:solidFill>
          <a:ln cap="sq">
            <a:noFill/>
            <a:prstDash val="solid"/>
          </a:ln>
        </p:spPr>
        <p:txBody>
          <a:bodyPr vert="horz" wrap="square" lIns="91440" tIns="45720" rIns="91440" bIns="45720" rtlCol="0" anchor="t"/>
          <a:lstStyle/>
          <a:p>
            <a:pPr algn="r">
              <a:lnSpc>
                <a:spcPct val="110000"/>
              </a:lnSpc>
            </a:pPr>
            <a:endParaRPr kumimoji="1" lang="zh-CN" altLang="en-US"/>
          </a:p>
        </p:txBody>
      </p:sp>
      <p:sp>
        <p:nvSpPr>
          <p:cNvPr id="4" name="标题 1"/>
          <p:cNvSpPr txBox="1"/>
          <p:nvPr/>
        </p:nvSpPr>
        <p:spPr>
          <a:xfrm>
            <a:off x="6211179" y="3320091"/>
            <a:ext cx="1580357" cy="1068705"/>
          </a:xfrm>
          <a:custGeom>
            <a:avLst/>
            <a:gdLst>
              <a:gd name="T0" fmla="*/ 124 w 382"/>
              <a:gd name="T1" fmla="*/ 0 h 258"/>
              <a:gd name="T2" fmla="*/ 0 w 382"/>
              <a:gd name="T3" fmla="*/ 32 h 258"/>
              <a:gd name="T4" fmla="*/ 55 w 382"/>
              <a:gd name="T5" fmla="*/ 127 h 258"/>
              <a:gd name="T6" fmla="*/ 124 w 382"/>
              <a:gd name="T7" fmla="*/ 110 h 258"/>
              <a:gd name="T8" fmla="*/ 272 w 382"/>
              <a:gd name="T9" fmla="*/ 258 h 258"/>
              <a:gd name="T10" fmla="*/ 382 w 382"/>
              <a:gd name="T11" fmla="*/ 258 h 258"/>
              <a:gd name="T12" fmla="*/ 124 w 382"/>
              <a:gd name="T13" fmla="*/ 0 h 258"/>
            </a:gdLst>
            <a:ahLst/>
            <a:cxnLst/>
            <a:rect l="0" t="0" r="r" b="b"/>
            <a:pathLst>
              <a:path w="382" h="258">
                <a:moveTo>
                  <a:pt x="124" y="0"/>
                </a:moveTo>
                <a:cubicBezTo>
                  <a:pt x="79" y="0"/>
                  <a:pt x="37" y="12"/>
                  <a:pt x="0" y="32"/>
                </a:cubicBezTo>
                <a:cubicBezTo>
                  <a:pt x="55" y="127"/>
                  <a:pt x="55" y="127"/>
                  <a:pt x="55" y="127"/>
                </a:cubicBezTo>
                <a:cubicBezTo>
                  <a:pt x="75" y="116"/>
                  <a:pt x="99" y="110"/>
                  <a:pt x="124" y="110"/>
                </a:cubicBezTo>
                <a:cubicBezTo>
                  <a:pt x="206" y="110"/>
                  <a:pt x="272" y="176"/>
                  <a:pt x="272" y="258"/>
                </a:cubicBezTo>
                <a:cubicBezTo>
                  <a:pt x="382" y="258"/>
                  <a:pt x="382" y="258"/>
                  <a:pt x="382" y="258"/>
                </a:cubicBezTo>
                <a:cubicBezTo>
                  <a:pt x="382" y="116"/>
                  <a:pt x="266" y="0"/>
                  <a:pt x="124" y="0"/>
                </a:cubicBezTo>
                <a:close/>
              </a:path>
            </a:pathLst>
          </a:custGeom>
          <a:solidFill>
            <a:schemeClr val="accent2">
              <a:lumMod val="75000"/>
            </a:schemeClr>
          </a:solidFill>
          <a:ln cap="sq">
            <a:noFill/>
            <a:prstDash val="solid"/>
          </a:ln>
        </p:spPr>
        <p:txBody>
          <a:bodyPr vert="horz" wrap="square" lIns="91440" tIns="45720" rIns="91440" bIns="45720" rtlCol="0" anchor="t"/>
          <a:lstStyle/>
          <a:p>
            <a:pPr algn="l">
              <a:lnSpc>
                <a:spcPct val="110000"/>
              </a:lnSpc>
            </a:pPr>
            <a:endParaRPr kumimoji="1" lang="zh-CN" altLang="en-US"/>
          </a:p>
        </p:txBody>
      </p:sp>
      <p:sp>
        <p:nvSpPr>
          <p:cNvPr id="5" name="标题 1"/>
          <p:cNvSpPr txBox="1"/>
          <p:nvPr/>
        </p:nvSpPr>
        <p:spPr>
          <a:xfrm>
            <a:off x="6231878" y="3886403"/>
            <a:ext cx="997596" cy="997595"/>
          </a:xfrm>
          <a:prstGeom prst="ellipse">
            <a:avLst/>
          </a:prstGeom>
          <a:solidFill>
            <a:schemeClr val="accent2"/>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4820767" y="1868427"/>
            <a:ext cx="1066960" cy="1978501"/>
          </a:xfrm>
          <a:custGeom>
            <a:avLst/>
            <a:gdLst>
              <a:gd name="T0" fmla="*/ 1 w 258"/>
              <a:gd name="T1" fmla="*/ 239 h 478"/>
              <a:gd name="T2" fmla="*/ 0 w 258"/>
              <a:gd name="T3" fmla="*/ 257 h 478"/>
              <a:gd name="T4" fmla="*/ 125 w 258"/>
              <a:gd name="T5" fmla="*/ 478 h 478"/>
              <a:gd name="T6" fmla="*/ 180 w 258"/>
              <a:gd name="T7" fmla="*/ 383 h 478"/>
              <a:gd name="T8" fmla="*/ 110 w 258"/>
              <a:gd name="T9" fmla="*/ 257 h 478"/>
              <a:gd name="T10" fmla="*/ 111 w 258"/>
              <a:gd name="T11" fmla="*/ 239 h 478"/>
              <a:gd name="T12" fmla="*/ 258 w 258"/>
              <a:gd name="T13" fmla="*/ 110 h 478"/>
              <a:gd name="T14" fmla="*/ 258 w 258"/>
              <a:gd name="T15" fmla="*/ 0 h 478"/>
              <a:gd name="T16" fmla="*/ 1 w 258"/>
              <a:gd name="T17" fmla="*/ 239 h 478"/>
            </a:gdLst>
            <a:ahLst/>
            <a:cxnLst/>
            <a:rect l="0" t="0" r="r" b="b"/>
            <a:pathLst>
              <a:path w="258" h="478">
                <a:moveTo>
                  <a:pt x="1" y="239"/>
                </a:moveTo>
                <a:cubicBezTo>
                  <a:pt x="1" y="245"/>
                  <a:pt x="0" y="251"/>
                  <a:pt x="0" y="257"/>
                </a:cubicBezTo>
                <a:cubicBezTo>
                  <a:pt x="0" y="351"/>
                  <a:pt x="50" y="433"/>
                  <a:pt x="125" y="478"/>
                </a:cubicBezTo>
                <a:cubicBezTo>
                  <a:pt x="180" y="383"/>
                  <a:pt x="180" y="383"/>
                  <a:pt x="180" y="383"/>
                </a:cubicBezTo>
                <a:cubicBezTo>
                  <a:pt x="138" y="357"/>
                  <a:pt x="110" y="310"/>
                  <a:pt x="110" y="257"/>
                </a:cubicBezTo>
                <a:cubicBezTo>
                  <a:pt x="110" y="251"/>
                  <a:pt x="111" y="245"/>
                  <a:pt x="111" y="239"/>
                </a:cubicBezTo>
                <a:cubicBezTo>
                  <a:pt x="120" y="166"/>
                  <a:pt x="183" y="110"/>
                  <a:pt x="258" y="110"/>
                </a:cubicBezTo>
                <a:cubicBezTo>
                  <a:pt x="258" y="0"/>
                  <a:pt x="258" y="0"/>
                  <a:pt x="258" y="0"/>
                </a:cubicBezTo>
                <a:cubicBezTo>
                  <a:pt x="122" y="0"/>
                  <a:pt x="11" y="105"/>
                  <a:pt x="1" y="239"/>
                </a:cubicBezTo>
                <a:close/>
              </a:path>
            </a:pathLst>
          </a:custGeom>
          <a:solidFill>
            <a:schemeClr val="accent1">
              <a:lumMod val="75000"/>
            </a:schemeClr>
          </a:solidFill>
          <a:ln cap="sq">
            <a:noFill/>
            <a:prstDash val="solid"/>
          </a:ln>
        </p:spPr>
        <p:txBody>
          <a:bodyPr vert="horz" wrap="square" lIns="91440" tIns="45720" rIns="91440" bIns="45720" rtlCol="0" anchor="t"/>
          <a:lstStyle/>
          <a:p>
            <a:pPr algn="l">
              <a:lnSpc>
                <a:spcPct val="110000"/>
              </a:lnSpc>
            </a:pPr>
            <a:endParaRPr kumimoji="1" lang="zh-CN" altLang="en-US"/>
          </a:p>
        </p:txBody>
      </p:sp>
      <p:sp>
        <p:nvSpPr>
          <p:cNvPr id="7" name="标题 1"/>
          <p:cNvSpPr txBox="1"/>
          <p:nvPr/>
        </p:nvSpPr>
        <p:spPr>
          <a:xfrm>
            <a:off x="5388926" y="2439402"/>
            <a:ext cx="997596" cy="997596"/>
          </a:xfrm>
          <a:prstGeom prst="ellipse">
            <a:avLst/>
          </a:prstGeom>
          <a:solidFill>
            <a:schemeClr val="accent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3977782" y="3312596"/>
            <a:ext cx="1583850" cy="1068705"/>
          </a:xfrm>
          <a:custGeom>
            <a:avLst/>
            <a:gdLst>
              <a:gd name="T0" fmla="*/ 258 w 383"/>
              <a:gd name="T1" fmla="*/ 110 h 258"/>
              <a:gd name="T2" fmla="*/ 328 w 383"/>
              <a:gd name="T3" fmla="*/ 128 h 258"/>
              <a:gd name="T4" fmla="*/ 383 w 383"/>
              <a:gd name="T5" fmla="*/ 33 h 258"/>
              <a:gd name="T6" fmla="*/ 258 w 383"/>
              <a:gd name="T7" fmla="*/ 0 h 258"/>
              <a:gd name="T8" fmla="*/ 0 w 383"/>
              <a:gd name="T9" fmla="*/ 258 h 258"/>
              <a:gd name="T10" fmla="*/ 110 w 383"/>
              <a:gd name="T11" fmla="*/ 258 h 258"/>
              <a:gd name="T12" fmla="*/ 258 w 383"/>
              <a:gd name="T13" fmla="*/ 110 h 258"/>
            </a:gdLst>
            <a:ahLst/>
            <a:cxnLst/>
            <a:rect l="0" t="0" r="r" b="b"/>
            <a:pathLst>
              <a:path w="383" h="258">
                <a:moveTo>
                  <a:pt x="258" y="110"/>
                </a:moveTo>
                <a:cubicBezTo>
                  <a:pt x="283" y="110"/>
                  <a:pt x="307" y="117"/>
                  <a:pt x="328" y="128"/>
                </a:cubicBezTo>
                <a:cubicBezTo>
                  <a:pt x="383" y="33"/>
                  <a:pt x="383" y="33"/>
                  <a:pt x="383" y="33"/>
                </a:cubicBezTo>
                <a:cubicBezTo>
                  <a:pt x="346" y="12"/>
                  <a:pt x="303" y="0"/>
                  <a:pt x="258" y="0"/>
                </a:cubicBezTo>
                <a:cubicBezTo>
                  <a:pt x="116" y="0"/>
                  <a:pt x="0" y="116"/>
                  <a:pt x="0" y="258"/>
                </a:cubicBezTo>
                <a:cubicBezTo>
                  <a:pt x="110" y="258"/>
                  <a:pt x="110" y="258"/>
                  <a:pt x="110" y="258"/>
                </a:cubicBezTo>
                <a:cubicBezTo>
                  <a:pt x="110" y="176"/>
                  <a:pt x="176" y="110"/>
                  <a:pt x="258" y="110"/>
                </a:cubicBezTo>
                <a:close/>
              </a:path>
            </a:pathLst>
          </a:custGeom>
          <a:solidFill>
            <a:schemeClr val="accent3"/>
          </a:solidFill>
          <a:ln cap="sq">
            <a:noFill/>
            <a:prstDash val="solid"/>
          </a:ln>
        </p:spPr>
        <p:txBody>
          <a:bodyPr vert="horz" wrap="square" lIns="91440" tIns="45720" rIns="91440" bIns="45720" rtlCol="0" anchor="b"/>
          <a:lstStyle/>
          <a:p>
            <a:pPr algn="l">
              <a:lnSpc>
                <a:spcPct val="110000"/>
              </a:lnSpc>
            </a:pPr>
            <a:endParaRPr kumimoji="1" lang="zh-CN" altLang="en-US"/>
          </a:p>
        </p:txBody>
      </p:sp>
      <p:sp>
        <p:nvSpPr>
          <p:cNvPr id="9" name="标题 1"/>
          <p:cNvSpPr txBox="1"/>
          <p:nvPr/>
        </p:nvSpPr>
        <p:spPr>
          <a:xfrm>
            <a:off x="4545942" y="3878908"/>
            <a:ext cx="997596" cy="997595"/>
          </a:xfrm>
          <a:prstGeom prst="ellipse">
            <a:avLst/>
          </a:prstGeom>
          <a:solidFill>
            <a:schemeClr val="accent3"/>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7267736" y="1405811"/>
            <a:ext cx="2981163" cy="594499"/>
          </a:xfrm>
          <a:prstGeom prst="rect">
            <a:avLst/>
          </a:prstGeom>
          <a:noFill/>
          <a:ln cap="sq">
            <a:noFill/>
          </a:ln>
          <a:effectLst/>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Parts of Speech</a:t>
            </a:r>
            <a:endParaRPr kumimoji="1" lang="zh-CN" altLang="en-US"/>
          </a:p>
        </p:txBody>
      </p:sp>
      <p:sp>
        <p:nvSpPr>
          <p:cNvPr id="11" name="标题 1"/>
          <p:cNvSpPr txBox="1"/>
          <p:nvPr/>
        </p:nvSpPr>
        <p:spPr>
          <a:xfrm>
            <a:off x="7608731" y="2130673"/>
            <a:ext cx="2981164" cy="1059003"/>
          </a:xfrm>
          <a:prstGeom prst="rect">
            <a:avLst/>
          </a:prstGeom>
          <a:noFill/>
          <a:ln>
            <a:noFill/>
          </a:ln>
        </p:spPr>
        <p:txBody>
          <a:bodyPr vert="horz" wrap="square" lIns="0" tIns="0" rIns="0" bIns="0" rtlCol="0" anchor="t"/>
          <a:lstStyle/>
          <a:p>
            <a:pPr algn="l">
              <a:lnSpc>
                <a:spcPct val="150000"/>
              </a:lnSpc>
            </a:pPr>
            <a:r>
              <a:rPr kumimoji="1" lang="en-US" altLang="zh-CN" sz="91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a:t>
            </a:r>
            <a:r>
              <a:rPr kumimoji="1" lang="en-US" altLang="zh-CN" sz="10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Kind of" prefers to modify nouns and adjectives, while "sort of" prefers to modify whole propositions, adverbs, and verbs.
This finding indicates that the two hedging expressions have distinct lexical preferences, which influence their usage patterns in different contexts.</a:t>
            </a:r>
          </a:p>
        </p:txBody>
      </p:sp>
      <p:sp>
        <p:nvSpPr>
          <p:cNvPr id="12" name="标题 1"/>
          <p:cNvSpPr txBox="1"/>
          <p:nvPr/>
        </p:nvSpPr>
        <p:spPr>
          <a:xfrm>
            <a:off x="879636" y="4026148"/>
            <a:ext cx="2981164" cy="1059003"/>
          </a:xfrm>
          <a:prstGeom prst="rect">
            <a:avLst/>
          </a:prstGeom>
          <a:noFill/>
          <a:ln>
            <a:noFill/>
          </a:ln>
        </p:spPr>
        <p:txBody>
          <a:bodyPr vert="horz" wrap="square" lIns="0" tIns="0" rIns="0" bIns="0" rtlCol="0" anchor="t"/>
          <a:lstStyle/>
          <a:p>
            <a:pPr algn="r">
              <a:lnSpc>
                <a:spcPct val="150000"/>
              </a:lnSpc>
            </a:pPr>
            <a:r>
              <a:rPr kumimoji="1" lang="en-US" altLang="zh-CN" sz="102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Adjectives: "Kind of" modifies adjectives related to emotional states (e.g., "fun," "cool," "calm"), while "sort of" modifies color adjectives (e.g., "black," "dark," "grey").
Nouns: "Sort of" modifies quantified expressions and nouns referring to people (e.g., "people,","hair").
Verbs: "Kind of" modifies mental activity verbs (e.g., "know," "wish," "like"), while "sort of" modifies communication and perception verbs (e.g., "say," "look," "find").</a:t>
            </a:r>
          </a:p>
        </p:txBody>
      </p:sp>
      <p:sp>
        <p:nvSpPr>
          <p:cNvPr id="13" name="标题 1"/>
          <p:cNvSpPr txBox="1"/>
          <p:nvPr/>
        </p:nvSpPr>
        <p:spPr>
          <a:xfrm>
            <a:off x="879636" y="3310811"/>
            <a:ext cx="2981163" cy="594499"/>
          </a:xfrm>
          <a:prstGeom prst="rect">
            <a:avLst/>
          </a:prstGeom>
          <a:noFill/>
          <a:ln cap="sq">
            <a:noFill/>
          </a:ln>
          <a:effectLst/>
        </p:spPr>
        <p:txBody>
          <a:bodyPr vert="horz" wrap="square" lIns="0" tIns="0" rIns="0" bIns="0" rtlCol="0" anchor="b"/>
          <a:lstStyle/>
          <a:p>
            <a:pPr algn="r">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Lexical Preferences</a:t>
            </a:r>
            <a:endParaRPr kumimoji="1" lang="zh-CN" altLang="en-US"/>
          </a:p>
        </p:txBody>
      </p:sp>
      <p:sp>
        <p:nvSpPr>
          <p:cNvPr id="14" name="标题 1"/>
          <p:cNvSpPr txBox="1"/>
          <p:nvPr/>
        </p:nvSpPr>
        <p:spPr>
          <a:xfrm>
            <a:off x="7966236" y="4737348"/>
            <a:ext cx="2981164" cy="1059003"/>
          </a:xfrm>
          <a:prstGeom prst="rect">
            <a:avLst/>
          </a:prstGeom>
          <a:noFill/>
          <a:ln>
            <a:noFill/>
          </a:ln>
        </p:spPr>
        <p:txBody>
          <a:bodyPr vert="horz" wrap="square" lIns="0" tIns="0" rIns="0" bIns="0" rtlCol="0" anchor="t"/>
          <a:lstStyle/>
          <a:p>
            <a:pPr algn="l">
              <a:lnSpc>
                <a:spcPct val="150000"/>
              </a:lnSpc>
            </a:pPr>
            <a:r>
              <a:rPr kumimoji="1" lang="en-US" altLang="zh-CN" sz="10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Despite being near synonyms, "kind of" and "sort of" exhibit relatively low collocational overlap with adjectives but higher overlap with nouns and verbs.
This suggests that the two hedges are used in distinct contexts and with different lexical items, highlighting the importance of multi- level analysis in understanding their usage patterns.</a:t>
            </a:r>
          </a:p>
        </p:txBody>
      </p:sp>
      <p:sp>
        <p:nvSpPr>
          <p:cNvPr id="15" name="标题 1"/>
          <p:cNvSpPr txBox="1"/>
          <p:nvPr/>
        </p:nvSpPr>
        <p:spPr>
          <a:xfrm>
            <a:off x="7966236" y="4022011"/>
            <a:ext cx="2981163" cy="594499"/>
          </a:xfrm>
          <a:prstGeom prst="rect">
            <a:avLst/>
          </a:prstGeom>
          <a:noFill/>
          <a:ln cap="sq">
            <a:noFill/>
          </a:ln>
          <a:effectLst/>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Synonymy and Collocational Overlap</a:t>
            </a:r>
            <a:endParaRPr kumimoji="1" lang="zh-CN" altLang="en-US"/>
          </a:p>
        </p:txBody>
      </p:sp>
      <p:sp>
        <p:nvSpPr>
          <p:cNvPr id="16" name="标题 1"/>
          <p:cNvSpPr txBox="1"/>
          <p:nvPr/>
        </p:nvSpPr>
        <p:spPr>
          <a:xfrm>
            <a:off x="3977782" y="4381301"/>
            <a:ext cx="2133918" cy="1066958"/>
          </a:xfrm>
          <a:custGeom>
            <a:avLst/>
            <a:gdLst>
              <a:gd name="T0" fmla="*/ 258 w 516"/>
              <a:gd name="T1" fmla="*/ 148 h 258"/>
              <a:gd name="T2" fmla="*/ 110 w 516"/>
              <a:gd name="T3" fmla="*/ 0 h 258"/>
              <a:gd name="T4" fmla="*/ 0 w 516"/>
              <a:gd name="T5" fmla="*/ 0 h 258"/>
              <a:gd name="T6" fmla="*/ 258 w 516"/>
              <a:gd name="T7" fmla="*/ 258 h 258"/>
              <a:gd name="T8" fmla="*/ 516 w 516"/>
              <a:gd name="T9" fmla="*/ 0 h 258"/>
              <a:gd name="T10" fmla="*/ 406 w 516"/>
              <a:gd name="T11" fmla="*/ 0 h 258"/>
              <a:gd name="T12" fmla="*/ 258 w 516"/>
              <a:gd name="T13" fmla="*/ 148 h 258"/>
            </a:gdLst>
            <a:ahLst/>
            <a:cxnLst/>
            <a:rect l="0" t="0" r="r" b="b"/>
            <a:pathLst>
              <a:path w="516" h="258">
                <a:moveTo>
                  <a:pt x="258" y="148"/>
                </a:moveTo>
                <a:cubicBezTo>
                  <a:pt x="176" y="148"/>
                  <a:pt x="110" y="82"/>
                  <a:pt x="110" y="0"/>
                </a:cubicBezTo>
                <a:cubicBezTo>
                  <a:pt x="0" y="0"/>
                  <a:pt x="0" y="0"/>
                  <a:pt x="0" y="0"/>
                </a:cubicBezTo>
                <a:cubicBezTo>
                  <a:pt x="0" y="142"/>
                  <a:pt x="116" y="258"/>
                  <a:pt x="258" y="258"/>
                </a:cubicBezTo>
                <a:cubicBezTo>
                  <a:pt x="400" y="258"/>
                  <a:pt x="516" y="142"/>
                  <a:pt x="516" y="0"/>
                </a:cubicBezTo>
                <a:cubicBezTo>
                  <a:pt x="406" y="0"/>
                  <a:pt x="406" y="0"/>
                  <a:pt x="406" y="0"/>
                </a:cubicBezTo>
                <a:cubicBezTo>
                  <a:pt x="406" y="82"/>
                  <a:pt x="340" y="148"/>
                  <a:pt x="258" y="148"/>
                </a:cubicBezTo>
                <a:close/>
              </a:path>
            </a:pathLst>
          </a:custGeom>
          <a:solidFill>
            <a:schemeClr val="accent3">
              <a:lumMod val="75000"/>
            </a:schemeClr>
          </a:solidFill>
          <a:ln cap="sq">
            <a:noFill/>
            <a:prstDash val="solid"/>
          </a:ln>
        </p:spPr>
        <p:txBody>
          <a:bodyPr vert="horz" wrap="square" lIns="91440" tIns="45720" rIns="91440" bIns="45720" rtlCol="0" anchor="t"/>
          <a:lstStyle/>
          <a:p>
            <a:pPr algn="l">
              <a:lnSpc>
                <a:spcPct val="110000"/>
              </a:lnSpc>
            </a:pPr>
            <a:endParaRPr kumimoji="1" lang="zh-CN" altLang="en-US"/>
          </a:p>
        </p:txBody>
      </p:sp>
      <p:sp>
        <p:nvSpPr>
          <p:cNvPr id="17" name="标题 1"/>
          <p:cNvSpPr txBox="1"/>
          <p:nvPr/>
        </p:nvSpPr>
        <p:spPr>
          <a:xfrm>
            <a:off x="5887725" y="1868427"/>
            <a:ext cx="1066960" cy="1978501"/>
          </a:xfrm>
          <a:custGeom>
            <a:avLst/>
            <a:gdLst>
              <a:gd name="T0" fmla="*/ 257 w 258"/>
              <a:gd name="T1" fmla="*/ 239 h 478"/>
              <a:gd name="T2" fmla="*/ 0 w 258"/>
              <a:gd name="T3" fmla="*/ 0 h 478"/>
              <a:gd name="T4" fmla="*/ 0 w 258"/>
              <a:gd name="T5" fmla="*/ 110 h 478"/>
              <a:gd name="T6" fmla="*/ 147 w 258"/>
              <a:gd name="T7" fmla="*/ 239 h 478"/>
              <a:gd name="T8" fmla="*/ 148 w 258"/>
              <a:gd name="T9" fmla="*/ 257 h 478"/>
              <a:gd name="T10" fmla="*/ 78 w 258"/>
              <a:gd name="T11" fmla="*/ 383 h 478"/>
              <a:gd name="T12" fmla="*/ 133 w 258"/>
              <a:gd name="T13" fmla="*/ 478 h 478"/>
              <a:gd name="T14" fmla="*/ 258 w 258"/>
              <a:gd name="T15" fmla="*/ 257 h 478"/>
              <a:gd name="T16" fmla="*/ 257 w 258"/>
              <a:gd name="T17" fmla="*/ 239 h 478"/>
            </a:gdLst>
            <a:ahLst/>
            <a:cxnLst/>
            <a:rect l="0" t="0" r="r" b="b"/>
            <a:pathLst>
              <a:path w="258" h="478">
                <a:moveTo>
                  <a:pt x="257" y="239"/>
                </a:moveTo>
                <a:cubicBezTo>
                  <a:pt x="248" y="105"/>
                  <a:pt x="136" y="0"/>
                  <a:pt x="0" y="0"/>
                </a:cubicBezTo>
                <a:cubicBezTo>
                  <a:pt x="0" y="110"/>
                  <a:pt x="0" y="110"/>
                  <a:pt x="0" y="110"/>
                </a:cubicBezTo>
                <a:cubicBezTo>
                  <a:pt x="75" y="110"/>
                  <a:pt x="138" y="166"/>
                  <a:pt x="147" y="239"/>
                </a:cubicBezTo>
                <a:cubicBezTo>
                  <a:pt x="147" y="245"/>
                  <a:pt x="148" y="251"/>
                  <a:pt x="148" y="257"/>
                </a:cubicBezTo>
                <a:cubicBezTo>
                  <a:pt x="148" y="310"/>
                  <a:pt x="120" y="357"/>
                  <a:pt x="78" y="383"/>
                </a:cubicBezTo>
                <a:cubicBezTo>
                  <a:pt x="133" y="478"/>
                  <a:pt x="133" y="478"/>
                  <a:pt x="133" y="478"/>
                </a:cubicBezTo>
                <a:cubicBezTo>
                  <a:pt x="208" y="433"/>
                  <a:pt x="258" y="351"/>
                  <a:pt x="258" y="257"/>
                </a:cubicBezTo>
                <a:cubicBezTo>
                  <a:pt x="258" y="251"/>
                  <a:pt x="257" y="245"/>
                  <a:pt x="257" y="239"/>
                </a:cubicBezTo>
                <a:close/>
              </a:path>
            </a:pathLst>
          </a:custGeom>
          <a:solidFill>
            <a:schemeClr val="accent1"/>
          </a:solidFill>
          <a:ln cap="sq">
            <a:noFill/>
            <a:prstDash val="solid"/>
          </a:ln>
        </p:spPr>
        <p:txBody>
          <a:bodyPr vert="horz" wrap="square" lIns="91440" tIns="45720" rIns="91440" bIns="45720" rtlCol="0" anchor="t"/>
          <a:lstStyle/>
          <a:p>
            <a:pPr algn="l">
              <a:lnSpc>
                <a:spcPct val="110000"/>
              </a:lnSpc>
            </a:pPr>
            <a:endParaRPr kumimoji="1" lang="zh-CN" altLang="en-US"/>
          </a:p>
        </p:txBody>
      </p:sp>
      <p:sp>
        <p:nvSpPr>
          <p:cNvPr id="18" name="标题 1"/>
          <p:cNvSpPr txBox="1"/>
          <p:nvPr/>
        </p:nvSpPr>
        <p:spPr>
          <a:xfrm>
            <a:off x="5807236" y="1964611"/>
            <a:ext cx="580863" cy="315099"/>
          </a:xfrm>
          <a:prstGeom prst="rect">
            <a:avLst/>
          </a:prstGeom>
          <a:noFill/>
          <a:ln cap="sq">
            <a:noFill/>
          </a:ln>
          <a:effectLst/>
        </p:spPr>
        <p:txBody>
          <a:bodyPr vert="horz" wrap="square" lIns="0" tIns="0" rIns="0" bIns="0" rtlCol="0" anchor="b"/>
          <a:lstStyle/>
          <a:p>
            <a:pPr algn="ctr">
              <a:lnSpc>
                <a:spcPct val="130000"/>
              </a:lnSpc>
            </a:pPr>
            <a:r>
              <a:rPr kumimoji="1" lang="en-US" altLang="zh-CN" sz="18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01</a:t>
            </a:r>
            <a:endParaRPr kumimoji="1" lang="zh-CN" altLang="en-US"/>
          </a:p>
        </p:txBody>
      </p:sp>
      <p:sp>
        <p:nvSpPr>
          <p:cNvPr id="19" name="标题 1"/>
          <p:cNvSpPr txBox="1"/>
          <p:nvPr/>
        </p:nvSpPr>
        <p:spPr>
          <a:xfrm>
            <a:off x="3965736" y="3996611"/>
            <a:ext cx="580863" cy="315099"/>
          </a:xfrm>
          <a:prstGeom prst="rect">
            <a:avLst/>
          </a:prstGeom>
          <a:noFill/>
          <a:ln cap="sq">
            <a:noFill/>
          </a:ln>
          <a:effectLst/>
        </p:spPr>
        <p:txBody>
          <a:bodyPr vert="horz" wrap="square" lIns="0" tIns="0" rIns="0" bIns="0" rtlCol="0" anchor="b"/>
          <a:lstStyle/>
          <a:p>
            <a:pPr algn="ctr">
              <a:lnSpc>
                <a:spcPct val="130000"/>
              </a:lnSpc>
            </a:pPr>
            <a:r>
              <a:rPr kumimoji="1" lang="en-US" altLang="zh-CN" sz="18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02</a:t>
            </a:r>
            <a:endParaRPr kumimoji="1" lang="zh-CN" altLang="en-US"/>
          </a:p>
        </p:txBody>
      </p:sp>
      <p:sp>
        <p:nvSpPr>
          <p:cNvPr id="20" name="标题 1"/>
          <p:cNvSpPr txBox="1"/>
          <p:nvPr/>
        </p:nvSpPr>
        <p:spPr>
          <a:xfrm>
            <a:off x="7216936" y="3996611"/>
            <a:ext cx="580863" cy="315099"/>
          </a:xfrm>
          <a:prstGeom prst="rect">
            <a:avLst/>
          </a:prstGeom>
          <a:noFill/>
          <a:ln cap="sq">
            <a:noFill/>
          </a:ln>
          <a:effectLst/>
        </p:spPr>
        <p:txBody>
          <a:bodyPr vert="horz" wrap="square" lIns="0" tIns="0" rIns="0" bIns="0" rtlCol="0" anchor="b"/>
          <a:lstStyle/>
          <a:p>
            <a:pPr algn="ctr">
              <a:lnSpc>
                <a:spcPct val="130000"/>
              </a:lnSpc>
            </a:pPr>
            <a:r>
              <a:rPr kumimoji="1" lang="en-US" altLang="zh-CN" sz="18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03</a:t>
            </a:r>
            <a:endParaRPr kumimoji="1" lang="zh-CN" altLang="en-US"/>
          </a:p>
        </p:txBody>
      </p:sp>
      <p:sp>
        <p:nvSpPr>
          <p:cNvPr id="21" name="标题 1"/>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Collocates Analysis</a:t>
            </a:r>
            <a:endParaRPr kumimoji="1" lang="zh-CN" altLang="en-US"/>
          </a:p>
        </p:txBody>
      </p:sp>
      <p:sp>
        <p:nvSpPr>
          <p:cNvPr id="23" name="标题 1"/>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4980699" y="4458777"/>
            <a:ext cx="6660000" cy="1440000"/>
          </a:xfrm>
          <a:prstGeom prst="rect">
            <a:avLst/>
          </a:prstGeom>
          <a:solidFill>
            <a:schemeClr val="bg1">
              <a:lumMod val="95000"/>
            </a:schemeClr>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3528510" y="2908916"/>
            <a:ext cx="6660000" cy="1440000"/>
          </a:xfrm>
          <a:prstGeom prst="rect">
            <a:avLst/>
          </a:prstGeom>
          <a:solidFill>
            <a:schemeClr val="bg1">
              <a:lumMod val="95000"/>
            </a:schemeClr>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2092055" y="1365623"/>
            <a:ext cx="6660000" cy="1440000"/>
          </a:xfrm>
          <a:prstGeom prst="rect">
            <a:avLst/>
          </a:prstGeom>
          <a:solidFill>
            <a:schemeClr val="bg1">
              <a:lumMod val="95000"/>
            </a:schemeClr>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5400000">
            <a:off x="763657" y="1262366"/>
            <a:ext cx="1440000" cy="1646514"/>
          </a:xfrm>
          <a:custGeom>
            <a:avLst/>
            <a:gdLst>
              <a:gd name="connsiteX0" fmla="*/ 0 w 1368000"/>
              <a:gd name="connsiteY0" fmla="*/ 1564188 h 1564188"/>
              <a:gd name="connsiteX1" fmla="*/ 0 w 1368000"/>
              <a:gd name="connsiteY1" fmla="*/ 196188 h 1564188"/>
              <a:gd name="connsiteX2" fmla="*/ 529178 w 1368000"/>
              <a:gd name="connsiteY2" fmla="*/ 196188 h 1564188"/>
              <a:gd name="connsiteX3" fmla="*/ 684001 w 1368000"/>
              <a:gd name="connsiteY3" fmla="*/ 0 h 1564188"/>
              <a:gd name="connsiteX4" fmla="*/ 838824 w 1368000"/>
              <a:gd name="connsiteY4" fmla="*/ 196188 h 1564188"/>
              <a:gd name="connsiteX5" fmla="*/ 1368000 w 1368000"/>
              <a:gd name="connsiteY5" fmla="*/ 196188 h 1564188"/>
              <a:gd name="connsiteX6" fmla="*/ 1368000 w 1368000"/>
              <a:gd name="connsiteY6" fmla="*/ 1564188 h 1564188"/>
            </a:gdLst>
            <a:ahLst/>
            <a:cxnLst/>
            <a:rect l="l" t="t" r="r" b="b"/>
            <a:pathLst>
              <a:path w="1368000" h="1564188">
                <a:moveTo>
                  <a:pt x="0" y="1564188"/>
                </a:moveTo>
                <a:lnTo>
                  <a:pt x="0" y="196188"/>
                </a:lnTo>
                <a:lnTo>
                  <a:pt x="529178" y="196188"/>
                </a:lnTo>
                <a:lnTo>
                  <a:pt x="684001" y="0"/>
                </a:lnTo>
                <a:lnTo>
                  <a:pt x="838824" y="196188"/>
                </a:lnTo>
                <a:lnTo>
                  <a:pt x="1368000" y="196188"/>
                </a:lnTo>
                <a:lnTo>
                  <a:pt x="1368000" y="1564188"/>
                </a:lnTo>
                <a:close/>
              </a:path>
            </a:pathLst>
          </a:custGeom>
          <a:gradFill>
            <a:gsLst>
              <a:gs pos="0">
                <a:schemeClr val="accent1">
                  <a:lumMod val="60000"/>
                  <a:lumOff val="40000"/>
                  <a:alpha val="100000"/>
                </a:schemeClr>
              </a:gs>
              <a:gs pos="100000">
                <a:schemeClr val="accent1">
                  <a:alpha val="100000"/>
                </a:schemeClr>
              </a:gs>
            </a:gsLst>
            <a:lin ang="16200000" scaled="0"/>
          </a:gra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rot="5400000">
            <a:off x="2203263" y="2808943"/>
            <a:ext cx="1440000" cy="1646514"/>
          </a:xfrm>
          <a:custGeom>
            <a:avLst/>
            <a:gdLst>
              <a:gd name="connsiteX0" fmla="*/ 0 w 1368000"/>
              <a:gd name="connsiteY0" fmla="*/ 1564188 h 1564188"/>
              <a:gd name="connsiteX1" fmla="*/ 0 w 1368000"/>
              <a:gd name="connsiteY1" fmla="*/ 196188 h 1564188"/>
              <a:gd name="connsiteX2" fmla="*/ 529178 w 1368000"/>
              <a:gd name="connsiteY2" fmla="*/ 196188 h 1564188"/>
              <a:gd name="connsiteX3" fmla="*/ 684001 w 1368000"/>
              <a:gd name="connsiteY3" fmla="*/ 0 h 1564188"/>
              <a:gd name="connsiteX4" fmla="*/ 838824 w 1368000"/>
              <a:gd name="connsiteY4" fmla="*/ 196188 h 1564188"/>
              <a:gd name="connsiteX5" fmla="*/ 1368000 w 1368000"/>
              <a:gd name="connsiteY5" fmla="*/ 196188 h 1564188"/>
              <a:gd name="connsiteX6" fmla="*/ 1368000 w 1368000"/>
              <a:gd name="connsiteY6" fmla="*/ 1564188 h 1564188"/>
            </a:gdLst>
            <a:ahLst/>
            <a:cxnLst/>
            <a:rect l="l" t="t" r="r" b="b"/>
            <a:pathLst>
              <a:path w="1368000" h="1564188">
                <a:moveTo>
                  <a:pt x="0" y="1564188"/>
                </a:moveTo>
                <a:lnTo>
                  <a:pt x="0" y="196188"/>
                </a:lnTo>
                <a:lnTo>
                  <a:pt x="529178" y="196188"/>
                </a:lnTo>
                <a:lnTo>
                  <a:pt x="684001" y="0"/>
                </a:lnTo>
                <a:lnTo>
                  <a:pt x="838824" y="196188"/>
                </a:lnTo>
                <a:lnTo>
                  <a:pt x="1368000" y="196188"/>
                </a:lnTo>
                <a:lnTo>
                  <a:pt x="1368000" y="1564188"/>
                </a:lnTo>
                <a:close/>
              </a:path>
            </a:pathLst>
          </a:custGeom>
          <a:gradFill>
            <a:gsLst>
              <a:gs pos="0">
                <a:schemeClr val="accent1">
                  <a:lumMod val="60000"/>
                  <a:lumOff val="40000"/>
                  <a:alpha val="100000"/>
                </a:schemeClr>
              </a:gs>
              <a:gs pos="100000">
                <a:schemeClr val="accent1">
                  <a:alpha val="100000"/>
                </a:schemeClr>
              </a:gs>
            </a:gsLst>
            <a:lin ang="16200000" scaled="0"/>
          </a:gra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5400000">
            <a:off x="3651887" y="4355520"/>
            <a:ext cx="1440000" cy="1646514"/>
          </a:xfrm>
          <a:custGeom>
            <a:avLst/>
            <a:gdLst>
              <a:gd name="connsiteX0" fmla="*/ 0 w 1368000"/>
              <a:gd name="connsiteY0" fmla="*/ 1564188 h 1564188"/>
              <a:gd name="connsiteX1" fmla="*/ 0 w 1368000"/>
              <a:gd name="connsiteY1" fmla="*/ 196188 h 1564188"/>
              <a:gd name="connsiteX2" fmla="*/ 529178 w 1368000"/>
              <a:gd name="connsiteY2" fmla="*/ 196188 h 1564188"/>
              <a:gd name="connsiteX3" fmla="*/ 684001 w 1368000"/>
              <a:gd name="connsiteY3" fmla="*/ 0 h 1564188"/>
              <a:gd name="connsiteX4" fmla="*/ 838824 w 1368000"/>
              <a:gd name="connsiteY4" fmla="*/ 196188 h 1564188"/>
              <a:gd name="connsiteX5" fmla="*/ 1368000 w 1368000"/>
              <a:gd name="connsiteY5" fmla="*/ 196188 h 1564188"/>
              <a:gd name="connsiteX6" fmla="*/ 1368000 w 1368000"/>
              <a:gd name="connsiteY6" fmla="*/ 1564188 h 1564188"/>
            </a:gdLst>
            <a:ahLst/>
            <a:cxnLst/>
            <a:rect l="l" t="t" r="r" b="b"/>
            <a:pathLst>
              <a:path w="1368000" h="1564188">
                <a:moveTo>
                  <a:pt x="0" y="1564188"/>
                </a:moveTo>
                <a:lnTo>
                  <a:pt x="0" y="196188"/>
                </a:lnTo>
                <a:lnTo>
                  <a:pt x="529178" y="196188"/>
                </a:lnTo>
                <a:lnTo>
                  <a:pt x="684001" y="0"/>
                </a:lnTo>
                <a:lnTo>
                  <a:pt x="838824" y="196188"/>
                </a:lnTo>
                <a:lnTo>
                  <a:pt x="1368000" y="196188"/>
                </a:lnTo>
                <a:lnTo>
                  <a:pt x="1368000" y="1564188"/>
                </a:lnTo>
                <a:close/>
              </a:path>
            </a:pathLst>
          </a:custGeom>
          <a:gradFill>
            <a:gsLst>
              <a:gs pos="0">
                <a:schemeClr val="accent1">
                  <a:lumMod val="60000"/>
                  <a:lumOff val="40000"/>
                  <a:alpha val="100000"/>
                </a:schemeClr>
              </a:gs>
              <a:gs pos="100000">
                <a:schemeClr val="accent1">
                  <a:alpha val="100000"/>
                </a:schemeClr>
              </a:gs>
            </a:gsLst>
            <a:lin ang="16200000" scaled="0"/>
          </a:gra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166405" y="1790858"/>
            <a:ext cx="517529" cy="517529"/>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ahLst/>
            <a:cxn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cap="sq">
            <a:noFill/>
            <a:prstDash val="solid"/>
          </a:ln>
        </p:spPr>
        <p:txBody>
          <a:bodyPr vert="horz" wrap="square" lIns="91440" tIns="45720" rIns="91440" bIns="45720" rtlCol="0" anchor="t"/>
          <a:lstStyle/>
          <a:p>
            <a:pPr algn="l">
              <a:lnSpc>
                <a:spcPct val="110000"/>
              </a:lnSpc>
            </a:pPr>
            <a:endParaRPr kumimoji="1" lang="zh-CN" altLang="en-US"/>
          </a:p>
        </p:txBody>
      </p:sp>
      <p:sp>
        <p:nvSpPr>
          <p:cNvPr id="10" name="标题 1"/>
          <p:cNvSpPr txBox="1"/>
          <p:nvPr/>
        </p:nvSpPr>
        <p:spPr>
          <a:xfrm>
            <a:off x="2586581" y="3326200"/>
            <a:ext cx="540000" cy="540000"/>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ahLst/>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cap="sq">
            <a:noFill/>
            <a:prstDash val="solid"/>
          </a:ln>
        </p:spPr>
        <p:txBody>
          <a:bodyPr vert="horz" wrap="square" lIns="91440" tIns="45720" rIns="91440" bIns="45720" rtlCol="0" anchor="t"/>
          <a:lstStyle/>
          <a:p>
            <a:pPr algn="l">
              <a:lnSpc>
                <a:spcPct val="110000"/>
              </a:lnSpc>
            </a:pPr>
            <a:endParaRPr kumimoji="1" lang="zh-CN" altLang="en-US"/>
          </a:p>
        </p:txBody>
      </p:sp>
      <p:sp>
        <p:nvSpPr>
          <p:cNvPr id="11" name="标题 1"/>
          <p:cNvSpPr txBox="1"/>
          <p:nvPr/>
        </p:nvSpPr>
        <p:spPr>
          <a:xfrm>
            <a:off x="4072569" y="4878731"/>
            <a:ext cx="465269" cy="504000"/>
          </a:xfrm>
          <a:custGeom>
            <a:avLst/>
            <a:gdLst>
              <a:gd name="connsiteX0" fmla="*/ 332293 w 664672"/>
              <a:gd name="connsiteY0" fmla="*/ 387672 h 720001"/>
              <a:gd name="connsiteX1" fmla="*/ 660804 w 664672"/>
              <a:gd name="connsiteY1" fmla="*/ 598902 h 720001"/>
              <a:gd name="connsiteX2" fmla="*/ 563560 w 664672"/>
              <a:gd name="connsiteY2" fmla="*/ 720001 h 720001"/>
              <a:gd name="connsiteX3" fmla="*/ 101112 w 664672"/>
              <a:gd name="connsiteY3" fmla="*/ 720001 h 720001"/>
              <a:gd name="connsiteX4" fmla="*/ 3868 w 664672"/>
              <a:gd name="connsiteY4" fmla="*/ 598902 h 720001"/>
              <a:gd name="connsiteX5" fmla="*/ 332293 w 664672"/>
              <a:gd name="connsiteY5" fmla="*/ 387672 h 720001"/>
              <a:gd name="connsiteX6" fmla="*/ 332293 w 664672"/>
              <a:gd name="connsiteY6" fmla="*/ 0 h 720001"/>
              <a:gd name="connsiteX7" fmla="*/ 509517 w 664672"/>
              <a:gd name="connsiteY7" fmla="*/ 177224 h 720001"/>
              <a:gd name="connsiteX8" fmla="*/ 332293 w 664672"/>
              <a:gd name="connsiteY8" fmla="*/ 354448 h 720001"/>
              <a:gd name="connsiteX9" fmla="*/ 155069 w 664672"/>
              <a:gd name="connsiteY9" fmla="*/ 177224 h 720001"/>
              <a:gd name="connsiteX10" fmla="*/ 332293 w 664672"/>
              <a:gd name="connsiteY10" fmla="*/ 0 h 720001"/>
            </a:gdLst>
            <a:ahLst/>
            <a:cxnLst/>
            <a:rect l="l" t="t" r="r" b="b"/>
            <a:pathLst>
              <a:path w="664672" h="720001">
                <a:moveTo>
                  <a:pt x="332293" y="387672"/>
                </a:moveTo>
                <a:cubicBezTo>
                  <a:pt x="550549" y="387672"/>
                  <a:pt x="628448" y="491162"/>
                  <a:pt x="660804" y="598902"/>
                </a:cubicBezTo>
                <a:cubicBezTo>
                  <a:pt x="679021" y="659624"/>
                  <a:pt x="630616" y="720001"/>
                  <a:pt x="563560" y="720001"/>
                </a:cubicBezTo>
                <a:lnTo>
                  <a:pt x="101112" y="720001"/>
                </a:lnTo>
                <a:cubicBezTo>
                  <a:pt x="34057" y="720001"/>
                  <a:pt x="-14348" y="659624"/>
                  <a:pt x="3868" y="598902"/>
                </a:cubicBezTo>
                <a:cubicBezTo>
                  <a:pt x="36138" y="491162"/>
                  <a:pt x="114037" y="387672"/>
                  <a:pt x="332293" y="387672"/>
                </a:cubicBezTo>
                <a:close/>
                <a:moveTo>
                  <a:pt x="332293" y="0"/>
                </a:moveTo>
                <a:cubicBezTo>
                  <a:pt x="430230" y="0"/>
                  <a:pt x="509604" y="79287"/>
                  <a:pt x="509517" y="177224"/>
                </a:cubicBezTo>
                <a:cubicBezTo>
                  <a:pt x="509517" y="275074"/>
                  <a:pt x="430144" y="354448"/>
                  <a:pt x="332293" y="354448"/>
                </a:cubicBezTo>
                <a:cubicBezTo>
                  <a:pt x="234442" y="354448"/>
                  <a:pt x="155069" y="275074"/>
                  <a:pt x="155069" y="177224"/>
                </a:cubicBezTo>
                <a:cubicBezTo>
                  <a:pt x="155069" y="79287"/>
                  <a:pt x="234442" y="0"/>
                  <a:pt x="332293" y="0"/>
                </a:cubicBezTo>
                <a:close/>
              </a:path>
            </a:pathLst>
          </a:custGeom>
          <a:solidFill>
            <a:schemeClr val="bg1"/>
          </a:solidFill>
          <a:ln cap="sq">
            <a:noFill/>
            <a:prstDash val="solid"/>
          </a:ln>
        </p:spPr>
        <p:txBody>
          <a:bodyPr vert="horz" wrap="square" lIns="91440" tIns="45720" rIns="91440" bIns="45720" rtlCol="0" anchor="t"/>
          <a:lstStyle/>
          <a:p>
            <a:pPr algn="l">
              <a:lnSpc>
                <a:spcPct val="110000"/>
              </a:lnSpc>
            </a:pPr>
            <a:endParaRPr kumimoji="1" lang="zh-CN" altLang="en-US"/>
          </a:p>
        </p:txBody>
      </p:sp>
      <p:sp>
        <p:nvSpPr>
          <p:cNvPr id="12" name="标题 1"/>
          <p:cNvSpPr txBox="1"/>
          <p:nvPr/>
        </p:nvSpPr>
        <p:spPr>
          <a:xfrm>
            <a:off x="2468370" y="1504656"/>
            <a:ext cx="5940000" cy="421719"/>
          </a:xfrm>
          <a:prstGeom prst="rect">
            <a:avLst/>
          </a:prstGeom>
          <a:noFill/>
          <a:ln>
            <a:noFill/>
          </a:ln>
        </p:spPr>
        <p:txBody>
          <a:bodyPr vert="horz" wrap="square" lIns="0" tIns="0" rIns="0" bIns="0" rtlCol="0" anchor="t"/>
          <a:lstStyle/>
          <a:p>
            <a:pPr algn="l">
              <a:lnSpc>
                <a:spcPct val="12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Factors Governing Hedge Choice</a:t>
            </a:r>
            <a:endParaRPr kumimoji="1" lang="zh-CN" altLang="en-US"/>
          </a:p>
        </p:txBody>
      </p:sp>
      <p:sp>
        <p:nvSpPr>
          <p:cNvPr id="13" name="标题 1"/>
          <p:cNvSpPr txBox="1"/>
          <p:nvPr/>
        </p:nvSpPr>
        <p:spPr>
          <a:xfrm>
            <a:off x="2468370" y="1909807"/>
            <a:ext cx="5940000" cy="798298"/>
          </a:xfrm>
          <a:prstGeom prst="rect">
            <a:avLst/>
          </a:prstGeom>
          <a:noFill/>
          <a:ln>
            <a:noFill/>
          </a:ln>
        </p:spPr>
        <p:txBody>
          <a:bodyPr vert="horz" wrap="square" lIns="0" tIns="0" rIns="0" bIns="0" rtlCol="0" anchor="t"/>
          <a:lstStyle/>
          <a:p>
            <a:pPr algn="l">
              <a:lnSpc>
                <a:spcPct val="150000"/>
              </a:lnSpc>
            </a:pPr>
            <a:r>
              <a:rPr kumimoji="1" lang="en-US" altLang="zh-CN" sz="935">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The study demonstrates that the choice between "kind of" and "sort of" is governed by a combination of external factors (such as register and text type) and internal factors (such as lexical preferences).
The findings highlight the complexity of hedge usage in contemporary British English and the importance of considering multiple factors in analyzing linguistic phenomena.</a:t>
            </a:r>
            <a:endParaRPr kumimoji="1" lang="zh-CN" altLang="en-US"/>
          </a:p>
        </p:txBody>
      </p:sp>
      <p:sp>
        <p:nvSpPr>
          <p:cNvPr id="14" name="标题 1"/>
          <p:cNvSpPr txBox="1"/>
          <p:nvPr/>
        </p:nvSpPr>
        <p:spPr>
          <a:xfrm>
            <a:off x="3888511" y="3047952"/>
            <a:ext cx="5940000" cy="421719"/>
          </a:xfrm>
          <a:prstGeom prst="rect">
            <a:avLst/>
          </a:prstGeom>
          <a:noFill/>
          <a:ln>
            <a:noFill/>
          </a:ln>
        </p:spPr>
        <p:txBody>
          <a:bodyPr vert="horz" wrap="square" lIns="0" tIns="0" rIns="0" bIns="0" rtlCol="0" anchor="t"/>
          <a:lstStyle/>
          <a:p>
            <a:pPr algn="l">
              <a:lnSpc>
                <a:spcPct val="12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Importance of Multi-level Analysis</a:t>
            </a:r>
            <a:endParaRPr kumimoji="1" lang="zh-CN" altLang="en-US"/>
          </a:p>
        </p:txBody>
      </p:sp>
      <p:sp>
        <p:nvSpPr>
          <p:cNvPr id="15" name="标题 1"/>
          <p:cNvSpPr txBox="1"/>
          <p:nvPr/>
        </p:nvSpPr>
        <p:spPr>
          <a:xfrm>
            <a:off x="3888511" y="3459668"/>
            <a:ext cx="5940000" cy="798298"/>
          </a:xfrm>
          <a:prstGeom prst="rect">
            <a:avLst/>
          </a:prstGeom>
          <a:noFill/>
          <a:ln>
            <a:noFill/>
          </a:ln>
        </p:spPr>
        <p:txBody>
          <a:bodyPr vert="horz" wrap="square" lIns="0" tIns="0" rIns="0" bIns="0" rtlCol="0" anchor="t"/>
          <a:lstStyle/>
          <a:p>
            <a:pPr algn="l">
              <a:lnSpc>
                <a:spcPct val="150000"/>
              </a:lnSpc>
            </a:pPr>
            <a:r>
              <a:rPr kumimoji="1" lang="en-US" altLang="zh-CN" sz="105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The study emphasizes the importance of multi- level analysis and rigorous statistical methods in corpus linguistics.
By examining the usage patterns of "kind of" and "sort of" across different dimensions, the study provides a more comprehensive understanding of their usage in contemporary British English.</a:t>
            </a:r>
            <a:endParaRPr kumimoji="1" lang="zh-CN" altLang="en-US"/>
          </a:p>
        </p:txBody>
      </p:sp>
      <p:sp>
        <p:nvSpPr>
          <p:cNvPr id="16" name="标题 1"/>
          <p:cNvSpPr txBox="1"/>
          <p:nvPr/>
        </p:nvSpPr>
        <p:spPr>
          <a:xfrm>
            <a:off x="5356602" y="4597811"/>
            <a:ext cx="5940000" cy="421719"/>
          </a:xfrm>
          <a:prstGeom prst="rect">
            <a:avLst/>
          </a:prstGeom>
          <a:noFill/>
          <a:ln>
            <a:noFill/>
          </a:ln>
        </p:spPr>
        <p:txBody>
          <a:bodyPr vert="horz" wrap="square" lIns="0" tIns="0" rIns="0" bIns="0" rtlCol="0" anchor="t"/>
          <a:lstStyle/>
          <a:p>
            <a:pPr algn="l">
              <a:lnSpc>
                <a:spcPct val="12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Future Research Directions</a:t>
            </a:r>
            <a:endParaRPr kumimoji="1" lang="zh-CN" altLang="en-US"/>
          </a:p>
        </p:txBody>
      </p:sp>
      <p:sp>
        <p:nvSpPr>
          <p:cNvPr id="17" name="标题 1"/>
          <p:cNvSpPr txBox="1"/>
          <p:nvPr/>
        </p:nvSpPr>
        <p:spPr>
          <a:xfrm>
            <a:off x="5356602" y="5002962"/>
            <a:ext cx="5940000" cy="798298"/>
          </a:xfrm>
          <a:prstGeom prst="rect">
            <a:avLst/>
          </a:prstGeom>
          <a:noFill/>
          <a:ln>
            <a:noFill/>
          </a:ln>
        </p:spPr>
        <p:txBody>
          <a:bodyPr vert="horz" wrap="square" lIns="0" tIns="0" rIns="0" bIns="0" rtlCol="0" anchor="t"/>
          <a:lstStyle/>
          <a:p>
            <a:pPr algn="l">
              <a:lnSpc>
                <a:spcPct val="150000"/>
              </a:lnSpc>
            </a:pPr>
            <a:r>
              <a:rPr kumimoji="1" lang="en-US" altLang="zh-CN" sz="105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Future research could explore the multidimensional interactions between the factors identified in this study and investigate sociolinguistic determinants of hedge choice.
This would further enhance our understanding of the usage patterns of hedging expressions and their role in communication.</a:t>
            </a:r>
            <a:endParaRPr kumimoji="1" lang="zh-CN" altLang="en-US"/>
          </a:p>
        </p:txBody>
      </p:sp>
      <p:sp>
        <p:nvSpPr>
          <p:cNvPr id="18" name="标题 1"/>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Conclusions</a:t>
            </a:r>
            <a:endParaRPr kumimoji="1" lang="zh-CN" altLang="en-US" dirty="0"/>
          </a:p>
        </p:txBody>
      </p:sp>
      <p:sp>
        <p:nvSpPr>
          <p:cNvPr id="20" name="标题 1"/>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45FB0-3468-5687-3847-8E2E52C513CF}"/>
              </a:ext>
            </a:extLst>
          </p:cNvPr>
          <p:cNvSpPr txBox="1"/>
          <p:nvPr/>
        </p:nvSpPr>
        <p:spPr>
          <a:xfrm>
            <a:off x="773150" y="425457"/>
            <a:ext cx="9824265" cy="5648083"/>
          </a:xfrm>
          <a:prstGeom prst="rect">
            <a:avLst/>
          </a:prstGeom>
          <a:noFill/>
          <a:ln cap="sq">
            <a:noFill/>
          </a:ln>
        </p:spPr>
        <p:txBody>
          <a:bodyPr vert="horz" wrap="square" lIns="0" tIns="0" rIns="0" bIns="0" rtlCol="0" anchor="ctr"/>
          <a:lstStyle/>
          <a:p>
            <a:pPr algn="l">
              <a:lnSpc>
                <a:spcPct val="110000"/>
              </a:lnSpc>
            </a:pPr>
            <a:r>
              <a:rPr kumimoji="1" lang="en-US" altLang="zh-CN" sz="4400" b="1" dirty="0">
                <a:solidFill>
                  <a:schemeClr val="tx2"/>
                </a:solidFill>
                <a:highlight>
                  <a:srgbClr val="FFFF00"/>
                </a:highlight>
              </a:rPr>
              <a:t>Part4</a:t>
            </a:r>
            <a:r>
              <a:rPr kumimoji="1" lang="en-US" altLang="zh-CN" sz="4400" b="1" dirty="0">
                <a:solidFill>
                  <a:schemeClr val="tx2"/>
                </a:solidFill>
              </a:rPr>
              <a:t>  </a:t>
            </a:r>
            <a:r>
              <a:rPr kumimoji="1" lang="zh-CN" altLang="en-US" sz="4400" b="1" dirty="0">
                <a:solidFill>
                  <a:schemeClr val="tx2"/>
                </a:solidFill>
              </a:rPr>
              <a:t>方法详解、对比与应用  </a:t>
            </a:r>
          </a:p>
        </p:txBody>
      </p:sp>
      <p:sp>
        <p:nvSpPr>
          <p:cNvPr id="3" name="标题 1">
            <a:extLst>
              <a:ext uri="{FF2B5EF4-FFF2-40B4-BE49-F238E27FC236}">
                <a16:creationId xmlns:a16="http://schemas.microsoft.com/office/drawing/2014/main" id="{4E45CA4A-3629-EC6F-49C7-6F8565978364}"/>
              </a:ext>
            </a:extLst>
          </p:cNvPr>
          <p:cNvSpPr txBox="1"/>
          <p:nvPr/>
        </p:nvSpPr>
        <p:spPr>
          <a:xfrm>
            <a:off x="5585782" y="4092683"/>
            <a:ext cx="5911959" cy="468000"/>
          </a:xfrm>
          <a:prstGeom prst="rect">
            <a:avLst/>
          </a:prstGeom>
          <a:noFill/>
          <a:ln cap="sq">
            <a:noFill/>
          </a:ln>
        </p:spPr>
        <p:txBody>
          <a:bodyPr vert="horz" wrap="square" lIns="0" tIns="0" rIns="0" bIns="0" rtlCol="0" anchor="ctr"/>
          <a:lstStyle/>
          <a:p>
            <a:pPr algn="r">
              <a:lnSpc>
                <a:spcPct val="110000"/>
              </a:lnSpc>
            </a:pPr>
            <a:r>
              <a:rPr kumimoji="1" lang="zh-CN" altLang="en-US" sz="2800" dirty="0">
                <a:ln w="12700">
                  <a:noFill/>
                </a:ln>
                <a:solidFill>
                  <a:schemeClr val="tx2"/>
                </a:solidFill>
                <a:latin typeface="Source Han Sans CN Bold" panose="020B0800000000000000" charset="-122"/>
                <a:ea typeface="Source Han Sans CN Bold" panose="020B0800000000000000" charset="-122"/>
                <a:cs typeface="Source Han Sans CN Bold" panose="020B0800000000000000" charset="-122"/>
              </a:rPr>
              <a:t>杨云雅</a:t>
            </a:r>
            <a:endParaRPr kumimoji="1" lang="zh-CN" altLang="en-US" dirty="0">
              <a:solidFill>
                <a:schemeClr val="tx2"/>
              </a:solidFill>
            </a:endParaRPr>
          </a:p>
        </p:txBody>
      </p:sp>
    </p:spTree>
    <p:extLst>
      <p:ext uri="{BB962C8B-B14F-4D97-AF65-F5344CB8AC3E}">
        <p14:creationId xmlns:p14="http://schemas.microsoft.com/office/powerpoint/2010/main" val="427424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2C021-F294-6210-DAE5-CF3B38E96C9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E31C9C3-09F2-D190-FDBD-521E1F7AC895}"/>
              </a:ext>
            </a:extLst>
          </p:cNvPr>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a:extLst>
              <a:ext uri="{FF2B5EF4-FFF2-40B4-BE49-F238E27FC236}">
                <a16:creationId xmlns:a16="http://schemas.microsoft.com/office/drawing/2014/main" id="{DEE99AD3-8501-632E-F222-4499C0112AE4}"/>
              </a:ext>
            </a:extLst>
          </p:cNvPr>
          <p:cNvSpPr txBox="1"/>
          <p:nvPr/>
        </p:nvSpPr>
        <p:spPr>
          <a:xfrm>
            <a:off x="7340192" y="3211845"/>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400000000000000" charset="-122"/>
                <a:ea typeface="Source Han Sans" panose="020B0400000000000000" charset="-122"/>
                <a:cs typeface="Source Han Sans" panose="020B0400000000000000" charset="-122"/>
              </a:rPr>
              <a:t>02</a:t>
            </a:r>
            <a:endParaRPr kumimoji="1" lang="zh-CN" altLang="en-US"/>
          </a:p>
        </p:txBody>
      </p:sp>
      <p:sp>
        <p:nvSpPr>
          <p:cNvPr id="15" name="标题 1">
            <a:extLst>
              <a:ext uri="{FF2B5EF4-FFF2-40B4-BE49-F238E27FC236}">
                <a16:creationId xmlns:a16="http://schemas.microsoft.com/office/drawing/2014/main" id="{45B494D2-02C9-5A67-2CC0-D8365F9F08BD}"/>
              </a:ext>
            </a:extLst>
          </p:cNvPr>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16" name="标题 1">
            <a:extLst>
              <a:ext uri="{FF2B5EF4-FFF2-40B4-BE49-F238E27FC236}">
                <a16:creationId xmlns:a16="http://schemas.microsoft.com/office/drawing/2014/main" id="{041E6C35-ED49-0DE5-DBDA-6297B9ECECAB}"/>
              </a:ext>
            </a:extLst>
          </p:cNvPr>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1.1 </a:t>
            </a:r>
            <a:r>
              <a:rPr kumimoji="1" lang="zh-CN" altLang="en-US"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详解计算</a:t>
            </a:r>
            <a:r>
              <a:rPr kumimoji="1" lang="en-US" altLang="zh-CN"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  fisher</a:t>
            </a:r>
            <a:r>
              <a:rPr kumimoji="1" lang="zh-CN" altLang="en-US"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精确检验</a:t>
            </a:r>
            <a:endParaRPr kumimoji="1" lang="zh-CN" altLang="en-US" dirty="0"/>
          </a:p>
        </p:txBody>
      </p:sp>
      <p:sp>
        <p:nvSpPr>
          <p:cNvPr id="17" name="标题 1">
            <a:extLst>
              <a:ext uri="{FF2B5EF4-FFF2-40B4-BE49-F238E27FC236}">
                <a16:creationId xmlns:a16="http://schemas.microsoft.com/office/drawing/2014/main" id="{D0E0FE87-A21F-7F1A-8F0A-26DC944E7881}"/>
              </a:ext>
            </a:extLst>
          </p:cNvPr>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pic>
        <p:nvPicPr>
          <p:cNvPr id="3" name="图片 2">
            <a:extLst>
              <a:ext uri="{FF2B5EF4-FFF2-40B4-BE49-F238E27FC236}">
                <a16:creationId xmlns:a16="http://schemas.microsoft.com/office/drawing/2014/main" id="{10EE2001-8417-E4FF-DF33-6CD307D1248A}"/>
              </a:ext>
            </a:extLst>
          </p:cNvPr>
          <p:cNvPicPr>
            <a:picLocks noChangeAspect="1"/>
          </p:cNvPicPr>
          <p:nvPr/>
        </p:nvPicPr>
        <p:blipFill>
          <a:blip r:embed="rId2"/>
          <a:stretch>
            <a:fillRect/>
          </a:stretch>
        </p:blipFill>
        <p:spPr>
          <a:xfrm>
            <a:off x="438153" y="1318916"/>
            <a:ext cx="5632670" cy="2033974"/>
          </a:xfrm>
          <a:prstGeom prst="rect">
            <a:avLst/>
          </a:prstGeom>
        </p:spPr>
      </p:pic>
      <p:pic>
        <p:nvPicPr>
          <p:cNvPr id="5" name="图片 4">
            <a:extLst>
              <a:ext uri="{FF2B5EF4-FFF2-40B4-BE49-F238E27FC236}">
                <a16:creationId xmlns:a16="http://schemas.microsoft.com/office/drawing/2014/main" id="{F8FA1EF1-F5C4-4679-3B9E-09D1997C48D6}"/>
              </a:ext>
            </a:extLst>
          </p:cNvPr>
          <p:cNvPicPr>
            <a:picLocks noChangeAspect="1"/>
          </p:cNvPicPr>
          <p:nvPr/>
        </p:nvPicPr>
        <p:blipFill>
          <a:blip r:embed="rId3"/>
          <a:stretch>
            <a:fillRect/>
          </a:stretch>
        </p:blipFill>
        <p:spPr>
          <a:xfrm>
            <a:off x="637250" y="3786438"/>
            <a:ext cx="8102735" cy="2439179"/>
          </a:xfrm>
          <a:prstGeom prst="rect">
            <a:avLst/>
          </a:prstGeom>
        </p:spPr>
      </p:pic>
      <p:pic>
        <p:nvPicPr>
          <p:cNvPr id="7" name="图片 6">
            <a:extLst>
              <a:ext uri="{FF2B5EF4-FFF2-40B4-BE49-F238E27FC236}">
                <a16:creationId xmlns:a16="http://schemas.microsoft.com/office/drawing/2014/main" id="{3D3729A5-7646-C187-267F-BEB11D4C8301}"/>
              </a:ext>
            </a:extLst>
          </p:cNvPr>
          <p:cNvPicPr>
            <a:picLocks noChangeAspect="1"/>
          </p:cNvPicPr>
          <p:nvPr/>
        </p:nvPicPr>
        <p:blipFill>
          <a:blip r:embed="rId4"/>
          <a:stretch>
            <a:fillRect/>
          </a:stretch>
        </p:blipFill>
        <p:spPr>
          <a:xfrm>
            <a:off x="7780604" y="4227797"/>
            <a:ext cx="4045292" cy="1735846"/>
          </a:xfrm>
          <a:prstGeom prst="rect">
            <a:avLst/>
          </a:prstGeom>
        </p:spPr>
      </p:pic>
      <p:sp>
        <p:nvSpPr>
          <p:cNvPr id="6" name="文本框 5">
            <a:extLst>
              <a:ext uri="{FF2B5EF4-FFF2-40B4-BE49-F238E27FC236}">
                <a16:creationId xmlns:a16="http://schemas.microsoft.com/office/drawing/2014/main" id="{11BCA467-4A9F-AF28-18E2-51E6DC5A4CEC}"/>
              </a:ext>
            </a:extLst>
          </p:cNvPr>
          <p:cNvSpPr txBox="1"/>
          <p:nvPr/>
        </p:nvSpPr>
        <p:spPr>
          <a:xfrm>
            <a:off x="7518790" y="2317488"/>
            <a:ext cx="6097604" cy="830997"/>
          </a:xfrm>
          <a:prstGeom prst="rect">
            <a:avLst/>
          </a:prstGeom>
          <a:noFill/>
        </p:spPr>
        <p:txBody>
          <a:bodyPr wrap="square">
            <a:spAutoFit/>
          </a:bodyPr>
          <a:lstStyle/>
          <a:p>
            <a:r>
              <a:rPr lang="en-US" altLang="zh-CN" sz="2400" dirty="0">
                <a:highlight>
                  <a:srgbClr val="FFFF00"/>
                </a:highlight>
              </a:rPr>
              <a:t># </a:t>
            </a:r>
            <a:r>
              <a:rPr lang="zh-CN" altLang="en-US" sz="2400" dirty="0">
                <a:highlight>
                  <a:srgbClr val="FFFF00"/>
                </a:highlight>
              </a:rPr>
              <a:t>边际总数固定，</a:t>
            </a:r>
            <a:endParaRPr lang="en-US" altLang="zh-CN" sz="2400" dirty="0">
              <a:highlight>
                <a:srgbClr val="FFFF00"/>
              </a:highlight>
            </a:endParaRPr>
          </a:p>
          <a:p>
            <a:r>
              <a:rPr lang="en-US" altLang="zh-CN" sz="2400" dirty="0">
                <a:highlight>
                  <a:srgbClr val="FFFF00"/>
                </a:highlight>
              </a:rPr>
              <a:t>a</a:t>
            </a:r>
            <a:r>
              <a:rPr lang="zh-CN" altLang="en-US" sz="2400" dirty="0">
                <a:highlight>
                  <a:srgbClr val="FFFF00"/>
                </a:highlight>
              </a:rPr>
              <a:t>有多大可能像现在这么大？</a:t>
            </a:r>
          </a:p>
        </p:txBody>
      </p:sp>
      <p:pic>
        <p:nvPicPr>
          <p:cNvPr id="11" name="图片 10">
            <a:extLst>
              <a:ext uri="{FF2B5EF4-FFF2-40B4-BE49-F238E27FC236}">
                <a16:creationId xmlns:a16="http://schemas.microsoft.com/office/drawing/2014/main" id="{DA85B908-3236-6397-A65D-FFD6596A34BE}"/>
              </a:ext>
            </a:extLst>
          </p:cNvPr>
          <p:cNvPicPr>
            <a:picLocks noChangeAspect="1"/>
          </p:cNvPicPr>
          <p:nvPr/>
        </p:nvPicPr>
        <p:blipFill>
          <a:blip r:embed="rId5"/>
          <a:stretch>
            <a:fillRect/>
          </a:stretch>
        </p:blipFill>
        <p:spPr>
          <a:xfrm>
            <a:off x="7632382" y="843582"/>
            <a:ext cx="3267075" cy="876300"/>
          </a:xfrm>
          <a:prstGeom prst="rect">
            <a:avLst/>
          </a:prstGeom>
        </p:spPr>
      </p:pic>
      <p:pic>
        <p:nvPicPr>
          <p:cNvPr id="13" name="图片 12">
            <a:extLst>
              <a:ext uri="{FF2B5EF4-FFF2-40B4-BE49-F238E27FC236}">
                <a16:creationId xmlns:a16="http://schemas.microsoft.com/office/drawing/2014/main" id="{CF73C3BE-B836-B816-DD96-EC997E8EC303}"/>
              </a:ext>
            </a:extLst>
          </p:cNvPr>
          <p:cNvPicPr>
            <a:picLocks noChangeAspect="1"/>
          </p:cNvPicPr>
          <p:nvPr/>
        </p:nvPicPr>
        <p:blipFill>
          <a:blip r:embed="rId6"/>
          <a:stretch>
            <a:fillRect/>
          </a:stretch>
        </p:blipFill>
        <p:spPr>
          <a:xfrm>
            <a:off x="9789876" y="6014418"/>
            <a:ext cx="1352233" cy="542904"/>
          </a:xfrm>
          <a:prstGeom prst="rect">
            <a:avLst/>
          </a:prstGeom>
        </p:spPr>
      </p:pic>
    </p:spTree>
    <p:extLst>
      <p:ext uri="{BB962C8B-B14F-4D97-AF65-F5344CB8AC3E}">
        <p14:creationId xmlns:p14="http://schemas.microsoft.com/office/powerpoint/2010/main" val="1339781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BD82C-33BA-C169-7181-1030B344F56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FE97E87-B7B9-B9CF-8825-8B526A6E7AB7}"/>
              </a:ext>
            </a:extLst>
          </p:cNvPr>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a:extLst>
              <a:ext uri="{FF2B5EF4-FFF2-40B4-BE49-F238E27FC236}">
                <a16:creationId xmlns:a16="http://schemas.microsoft.com/office/drawing/2014/main" id="{83927C63-B484-53A3-B88D-FCD7A9BE4359}"/>
              </a:ext>
            </a:extLst>
          </p:cNvPr>
          <p:cNvSpPr txBox="1"/>
          <p:nvPr/>
        </p:nvSpPr>
        <p:spPr>
          <a:xfrm>
            <a:off x="7340192" y="3211845"/>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400000000000000" charset="-122"/>
                <a:ea typeface="Source Han Sans" panose="020B0400000000000000" charset="-122"/>
                <a:cs typeface="Source Han Sans" panose="020B0400000000000000" charset="-122"/>
              </a:rPr>
              <a:t>02</a:t>
            </a:r>
            <a:endParaRPr kumimoji="1" lang="zh-CN" altLang="en-US"/>
          </a:p>
        </p:txBody>
      </p:sp>
      <p:sp>
        <p:nvSpPr>
          <p:cNvPr id="15" name="标题 1">
            <a:extLst>
              <a:ext uri="{FF2B5EF4-FFF2-40B4-BE49-F238E27FC236}">
                <a16:creationId xmlns:a16="http://schemas.microsoft.com/office/drawing/2014/main" id="{CFD85508-E4C6-82C2-F3FF-63A086DFFFA3}"/>
              </a:ext>
            </a:extLst>
          </p:cNvPr>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16" name="标题 1">
            <a:extLst>
              <a:ext uri="{FF2B5EF4-FFF2-40B4-BE49-F238E27FC236}">
                <a16:creationId xmlns:a16="http://schemas.microsoft.com/office/drawing/2014/main" id="{22D42BA9-CD12-3B89-0A53-390DE9FE485A}"/>
              </a:ext>
            </a:extLst>
          </p:cNvPr>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1.2 </a:t>
            </a:r>
            <a:r>
              <a:rPr kumimoji="1" lang="zh-CN" altLang="en-US"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详解计算</a:t>
            </a:r>
            <a:r>
              <a:rPr kumimoji="1" lang="en-US" altLang="zh-CN"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 </a:t>
            </a:r>
            <a:r>
              <a:rPr kumimoji="1" lang="en-US" altLang="zh-CN" sz="2800" dirty="0" err="1">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CollStr</a:t>
            </a:r>
            <a:endParaRPr kumimoji="1" lang="zh-CN" altLang="en-US" dirty="0"/>
          </a:p>
        </p:txBody>
      </p:sp>
      <p:sp>
        <p:nvSpPr>
          <p:cNvPr id="17" name="标题 1">
            <a:extLst>
              <a:ext uri="{FF2B5EF4-FFF2-40B4-BE49-F238E27FC236}">
                <a16:creationId xmlns:a16="http://schemas.microsoft.com/office/drawing/2014/main" id="{52B7FEB5-A354-F419-C128-33AE80BC2EC8}"/>
              </a:ext>
            </a:extLst>
          </p:cNvPr>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6" name="文本框 5">
            <a:extLst>
              <a:ext uri="{FF2B5EF4-FFF2-40B4-BE49-F238E27FC236}">
                <a16:creationId xmlns:a16="http://schemas.microsoft.com/office/drawing/2014/main" id="{0D3E233E-CA2B-BCC6-953E-920B652ECFDE}"/>
              </a:ext>
            </a:extLst>
          </p:cNvPr>
          <p:cNvSpPr txBox="1"/>
          <p:nvPr/>
        </p:nvSpPr>
        <p:spPr>
          <a:xfrm>
            <a:off x="8280169" y="3268309"/>
            <a:ext cx="6097604" cy="461665"/>
          </a:xfrm>
          <a:prstGeom prst="rect">
            <a:avLst/>
          </a:prstGeom>
          <a:noFill/>
        </p:spPr>
        <p:txBody>
          <a:bodyPr wrap="square">
            <a:spAutoFit/>
          </a:bodyPr>
          <a:lstStyle/>
          <a:p>
            <a:r>
              <a:rPr lang="en-US" altLang="zh-CN" sz="2400" dirty="0">
                <a:highlight>
                  <a:srgbClr val="FFFF00"/>
                </a:highlight>
              </a:rPr>
              <a:t>#</a:t>
            </a:r>
            <a:r>
              <a:rPr lang="zh-CN" altLang="en-US" sz="2400" dirty="0">
                <a:highlight>
                  <a:srgbClr val="FFFF00"/>
                </a:highlight>
              </a:rPr>
              <a:t>这个关联显著吗</a:t>
            </a:r>
          </a:p>
        </p:txBody>
      </p:sp>
      <p:pic>
        <p:nvPicPr>
          <p:cNvPr id="8" name="图片 7">
            <a:extLst>
              <a:ext uri="{FF2B5EF4-FFF2-40B4-BE49-F238E27FC236}">
                <a16:creationId xmlns:a16="http://schemas.microsoft.com/office/drawing/2014/main" id="{1AEE698D-9968-B7E6-0F75-ED0947B350D2}"/>
              </a:ext>
            </a:extLst>
          </p:cNvPr>
          <p:cNvPicPr>
            <a:picLocks noChangeAspect="1"/>
          </p:cNvPicPr>
          <p:nvPr/>
        </p:nvPicPr>
        <p:blipFill>
          <a:blip r:embed="rId2"/>
          <a:stretch>
            <a:fillRect/>
          </a:stretch>
        </p:blipFill>
        <p:spPr>
          <a:xfrm>
            <a:off x="169743" y="1464446"/>
            <a:ext cx="11443137" cy="1171722"/>
          </a:xfrm>
          <a:prstGeom prst="rect">
            <a:avLst/>
          </a:prstGeom>
        </p:spPr>
      </p:pic>
      <p:sp>
        <p:nvSpPr>
          <p:cNvPr id="11" name="文本框 10">
            <a:extLst>
              <a:ext uri="{FF2B5EF4-FFF2-40B4-BE49-F238E27FC236}">
                <a16:creationId xmlns:a16="http://schemas.microsoft.com/office/drawing/2014/main" id="{EDF88E57-17B4-2417-587A-14F40A41FC9F}"/>
              </a:ext>
            </a:extLst>
          </p:cNvPr>
          <p:cNvSpPr txBox="1"/>
          <p:nvPr/>
        </p:nvSpPr>
        <p:spPr>
          <a:xfrm>
            <a:off x="4626917" y="462973"/>
            <a:ext cx="7188200" cy="369332"/>
          </a:xfrm>
          <a:prstGeom prst="rect">
            <a:avLst/>
          </a:prstGeom>
          <a:noFill/>
        </p:spPr>
        <p:txBody>
          <a:bodyPr wrap="square">
            <a:spAutoFit/>
          </a:bodyPr>
          <a:lstStyle/>
          <a:p>
            <a:r>
              <a:rPr lang="zh-CN" altLang="en-US" dirty="0"/>
              <a:t>共现强度（collocational strength）</a:t>
            </a:r>
          </a:p>
        </p:txBody>
      </p:sp>
      <p:pic>
        <p:nvPicPr>
          <p:cNvPr id="13" name="图片 12">
            <a:extLst>
              <a:ext uri="{FF2B5EF4-FFF2-40B4-BE49-F238E27FC236}">
                <a16:creationId xmlns:a16="http://schemas.microsoft.com/office/drawing/2014/main" id="{F37DAD56-C6B7-DB86-E69E-603C169F48FB}"/>
              </a:ext>
            </a:extLst>
          </p:cNvPr>
          <p:cNvPicPr>
            <a:picLocks noChangeAspect="1"/>
          </p:cNvPicPr>
          <p:nvPr/>
        </p:nvPicPr>
        <p:blipFill>
          <a:blip r:embed="rId3"/>
          <a:stretch>
            <a:fillRect/>
          </a:stretch>
        </p:blipFill>
        <p:spPr>
          <a:xfrm>
            <a:off x="2181385" y="2946400"/>
            <a:ext cx="4503724" cy="1019424"/>
          </a:xfrm>
          <a:prstGeom prst="rect">
            <a:avLst/>
          </a:prstGeom>
        </p:spPr>
      </p:pic>
      <p:sp>
        <p:nvSpPr>
          <p:cNvPr id="18" name="文本框 17">
            <a:extLst>
              <a:ext uri="{FF2B5EF4-FFF2-40B4-BE49-F238E27FC236}">
                <a16:creationId xmlns:a16="http://schemas.microsoft.com/office/drawing/2014/main" id="{160F9530-6A23-CC21-570C-D627D3800868}"/>
              </a:ext>
            </a:extLst>
          </p:cNvPr>
          <p:cNvSpPr txBox="1"/>
          <p:nvPr/>
        </p:nvSpPr>
        <p:spPr>
          <a:xfrm>
            <a:off x="1511842" y="5715700"/>
            <a:ext cx="7801283" cy="461665"/>
          </a:xfrm>
          <a:prstGeom prst="rect">
            <a:avLst/>
          </a:prstGeom>
          <a:noFill/>
        </p:spPr>
        <p:txBody>
          <a:bodyPr wrap="square">
            <a:spAutoFit/>
          </a:bodyPr>
          <a:lstStyle/>
          <a:p>
            <a:r>
              <a:rPr lang="en-US" altLang="zh-CN" sz="2400" dirty="0"/>
              <a:t>P=</a:t>
            </a:r>
            <a:r>
              <a:rPr lang="zh-CN" altLang="en-US" sz="2400" dirty="0"/>
              <a:t>1.01e-102</a:t>
            </a:r>
          </a:p>
        </p:txBody>
      </p:sp>
      <p:pic>
        <p:nvPicPr>
          <p:cNvPr id="20" name="图片 19">
            <a:extLst>
              <a:ext uri="{FF2B5EF4-FFF2-40B4-BE49-F238E27FC236}">
                <a16:creationId xmlns:a16="http://schemas.microsoft.com/office/drawing/2014/main" id="{226D8458-7A4D-E024-1ABC-BB105C24CBB1}"/>
              </a:ext>
            </a:extLst>
          </p:cNvPr>
          <p:cNvPicPr>
            <a:picLocks noChangeAspect="1"/>
          </p:cNvPicPr>
          <p:nvPr/>
        </p:nvPicPr>
        <p:blipFill>
          <a:blip r:embed="rId4" cstate="print">
            <a:biLevel thresh="5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81434" y="4126447"/>
            <a:ext cx="3751813" cy="1589253"/>
          </a:xfrm>
          <a:prstGeom prst="rect">
            <a:avLst/>
          </a:prstGeom>
        </p:spPr>
      </p:pic>
      <p:sp>
        <p:nvSpPr>
          <p:cNvPr id="22" name="文本框 21">
            <a:extLst>
              <a:ext uri="{FF2B5EF4-FFF2-40B4-BE49-F238E27FC236}">
                <a16:creationId xmlns:a16="http://schemas.microsoft.com/office/drawing/2014/main" id="{6516A99E-7188-CCDC-B658-6A8C43D0DE0D}"/>
              </a:ext>
            </a:extLst>
          </p:cNvPr>
          <p:cNvSpPr txBox="1"/>
          <p:nvPr/>
        </p:nvSpPr>
        <p:spPr>
          <a:xfrm>
            <a:off x="4866021" y="4796007"/>
            <a:ext cx="7188200" cy="523220"/>
          </a:xfrm>
          <a:prstGeom prst="rect">
            <a:avLst/>
          </a:prstGeom>
          <a:noFill/>
        </p:spPr>
        <p:txBody>
          <a:bodyPr wrap="square">
            <a:spAutoFit/>
          </a:bodyPr>
          <a:lstStyle/>
          <a:p>
            <a:r>
              <a:rPr lang="zh-CN" altLang="en-US" sz="2800" dirty="0"/>
              <a:t>CollStr = -log10(p) ≈ 102</a:t>
            </a:r>
          </a:p>
        </p:txBody>
      </p:sp>
    </p:spTree>
    <p:extLst>
      <p:ext uri="{BB962C8B-B14F-4D97-AF65-F5344CB8AC3E}">
        <p14:creationId xmlns:p14="http://schemas.microsoft.com/office/powerpoint/2010/main" val="95065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5C457-DDC3-F5B7-5AFC-986A1E8A18C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9E0DCFB-CEE2-AC5E-B6D4-85996430745C}"/>
              </a:ext>
            </a:extLst>
          </p:cNvPr>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a:extLst>
              <a:ext uri="{FF2B5EF4-FFF2-40B4-BE49-F238E27FC236}">
                <a16:creationId xmlns:a16="http://schemas.microsoft.com/office/drawing/2014/main" id="{BC580281-15E7-6323-D264-9D71A4585429}"/>
              </a:ext>
            </a:extLst>
          </p:cNvPr>
          <p:cNvSpPr txBox="1"/>
          <p:nvPr/>
        </p:nvSpPr>
        <p:spPr>
          <a:xfrm>
            <a:off x="7340192" y="3211845"/>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400000000000000" charset="-122"/>
                <a:ea typeface="Source Han Sans" panose="020B0400000000000000" charset="-122"/>
                <a:cs typeface="Source Han Sans" panose="020B0400000000000000" charset="-122"/>
              </a:rPr>
              <a:t>02</a:t>
            </a:r>
            <a:endParaRPr kumimoji="1" lang="zh-CN" altLang="en-US"/>
          </a:p>
        </p:txBody>
      </p:sp>
      <p:sp>
        <p:nvSpPr>
          <p:cNvPr id="15" name="标题 1">
            <a:extLst>
              <a:ext uri="{FF2B5EF4-FFF2-40B4-BE49-F238E27FC236}">
                <a16:creationId xmlns:a16="http://schemas.microsoft.com/office/drawing/2014/main" id="{449A90AF-8248-665A-FA95-7C9A1C613D44}"/>
              </a:ext>
            </a:extLst>
          </p:cNvPr>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16" name="标题 1">
            <a:extLst>
              <a:ext uri="{FF2B5EF4-FFF2-40B4-BE49-F238E27FC236}">
                <a16:creationId xmlns:a16="http://schemas.microsoft.com/office/drawing/2014/main" id="{1CD07F47-3C2F-5806-9CF0-511DB89A874F}"/>
              </a:ext>
            </a:extLst>
          </p:cNvPr>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2. </a:t>
            </a:r>
            <a:r>
              <a:rPr kumimoji="1" lang="zh-CN" altLang="en-US"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与</a:t>
            </a:r>
            <a:r>
              <a:rPr kumimoji="1" lang="zh-CN" altLang="en-US" sz="2800" dirty="0">
                <a:ln w="12700">
                  <a:noFill/>
                </a:ln>
                <a:solidFill>
                  <a:srgbClr val="000000">
                    <a:alpha val="100000"/>
                  </a:srgbClr>
                </a:solidFill>
                <a:latin typeface="Source Han Sans CN Bold" panose="020B0800000000000000" charset="-122"/>
                <a:ea typeface="Source Han Sans CN Bold" panose="020B0800000000000000" charset="-122"/>
              </a:rPr>
              <a:t>卡方检验（</a:t>
            </a:r>
            <a:r>
              <a:rPr kumimoji="1" lang="en-US" altLang="zh-CN" sz="2800" dirty="0">
                <a:ln w="12700">
                  <a:noFill/>
                </a:ln>
                <a:solidFill>
                  <a:srgbClr val="000000">
                    <a:alpha val="100000"/>
                  </a:srgbClr>
                </a:solidFill>
                <a:latin typeface="Source Han Sans CN Bold" panose="020B0800000000000000" charset="-122"/>
                <a:ea typeface="Source Han Sans CN Bold" panose="020B0800000000000000" charset="-122"/>
              </a:rPr>
              <a:t>Chi2</a:t>
            </a:r>
            <a:r>
              <a:rPr kumimoji="1" lang="zh-CN" altLang="en-US" sz="2800" dirty="0">
                <a:ln w="12700">
                  <a:noFill/>
                </a:ln>
                <a:solidFill>
                  <a:srgbClr val="000000">
                    <a:alpha val="100000"/>
                  </a:srgbClr>
                </a:solidFill>
                <a:latin typeface="Source Han Sans CN Bold" panose="020B0800000000000000" charset="-122"/>
                <a:ea typeface="Source Han Sans CN Bold" panose="020B0800000000000000" charset="-122"/>
              </a:rPr>
              <a:t>）</a:t>
            </a:r>
            <a:r>
              <a:rPr kumimoji="1" lang="zh-CN" altLang="en-US"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对比</a:t>
            </a:r>
            <a:endParaRPr kumimoji="1" lang="zh-CN" altLang="en-US" dirty="0"/>
          </a:p>
        </p:txBody>
      </p:sp>
      <p:sp>
        <p:nvSpPr>
          <p:cNvPr id="17" name="标题 1">
            <a:extLst>
              <a:ext uri="{FF2B5EF4-FFF2-40B4-BE49-F238E27FC236}">
                <a16:creationId xmlns:a16="http://schemas.microsoft.com/office/drawing/2014/main" id="{02D449CF-ADCA-41A7-E5DA-C305C296CFC0}"/>
              </a:ext>
            </a:extLst>
          </p:cNvPr>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6" name="文本框 5">
            <a:extLst>
              <a:ext uri="{FF2B5EF4-FFF2-40B4-BE49-F238E27FC236}">
                <a16:creationId xmlns:a16="http://schemas.microsoft.com/office/drawing/2014/main" id="{71E4023F-FB2C-FDA2-D44F-C7A90AF1D3B8}"/>
              </a:ext>
            </a:extLst>
          </p:cNvPr>
          <p:cNvSpPr txBox="1"/>
          <p:nvPr/>
        </p:nvSpPr>
        <p:spPr>
          <a:xfrm>
            <a:off x="8202336" y="3590119"/>
            <a:ext cx="6097604" cy="461665"/>
          </a:xfrm>
          <a:prstGeom prst="rect">
            <a:avLst/>
          </a:prstGeom>
          <a:noFill/>
        </p:spPr>
        <p:txBody>
          <a:bodyPr wrap="square">
            <a:spAutoFit/>
          </a:bodyPr>
          <a:lstStyle/>
          <a:p>
            <a:r>
              <a:rPr lang="en-US" altLang="zh-CN" sz="2400" dirty="0">
                <a:highlight>
                  <a:srgbClr val="FFFF00"/>
                </a:highlight>
              </a:rPr>
              <a:t>#</a:t>
            </a:r>
            <a:r>
              <a:rPr lang="zh-CN" altLang="en-US" sz="2400" dirty="0">
                <a:highlight>
                  <a:srgbClr val="FFFF00"/>
                </a:highlight>
              </a:rPr>
              <a:t>比较实际值和预期值的差距</a:t>
            </a:r>
          </a:p>
        </p:txBody>
      </p:sp>
      <p:pic>
        <p:nvPicPr>
          <p:cNvPr id="12" name="图片 11">
            <a:extLst>
              <a:ext uri="{FF2B5EF4-FFF2-40B4-BE49-F238E27FC236}">
                <a16:creationId xmlns:a16="http://schemas.microsoft.com/office/drawing/2014/main" id="{453CA823-E612-B288-C42D-D6FAB67BD161}"/>
              </a:ext>
            </a:extLst>
          </p:cNvPr>
          <p:cNvPicPr>
            <a:picLocks noChangeAspect="1"/>
          </p:cNvPicPr>
          <p:nvPr/>
        </p:nvPicPr>
        <p:blipFill>
          <a:blip r:embed="rId2"/>
          <a:stretch>
            <a:fillRect/>
          </a:stretch>
        </p:blipFill>
        <p:spPr>
          <a:xfrm>
            <a:off x="289445" y="2095884"/>
            <a:ext cx="7686675" cy="3305175"/>
          </a:xfrm>
          <a:prstGeom prst="rect">
            <a:avLst/>
          </a:prstGeom>
        </p:spPr>
      </p:pic>
      <p:pic>
        <p:nvPicPr>
          <p:cNvPr id="19" name="图片 18">
            <a:extLst>
              <a:ext uri="{FF2B5EF4-FFF2-40B4-BE49-F238E27FC236}">
                <a16:creationId xmlns:a16="http://schemas.microsoft.com/office/drawing/2014/main" id="{FCEAA2E8-4535-40D3-F538-87FC1A79022C}"/>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8460121" y="1596841"/>
            <a:ext cx="3188326" cy="1832159"/>
          </a:xfrm>
          <a:prstGeom prst="rect">
            <a:avLst/>
          </a:prstGeom>
        </p:spPr>
      </p:pic>
    </p:spTree>
    <p:extLst>
      <p:ext uri="{BB962C8B-B14F-4D97-AF65-F5344CB8AC3E}">
        <p14:creationId xmlns:p14="http://schemas.microsoft.com/office/powerpoint/2010/main" val="3811977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82BAA87-7E47-617D-5282-A90078038543}"/>
              </a:ext>
            </a:extLst>
          </p:cNvPr>
          <p:cNvPicPr>
            <a:picLocks noChangeAspect="1"/>
          </p:cNvPicPr>
          <p:nvPr/>
        </p:nvPicPr>
        <p:blipFill>
          <a:blip r:embed="rId2"/>
          <a:stretch>
            <a:fillRect/>
          </a:stretch>
        </p:blipFill>
        <p:spPr>
          <a:xfrm>
            <a:off x="7308533" y="1210945"/>
            <a:ext cx="4726326" cy="3632200"/>
          </a:xfrm>
          <a:prstGeom prst="rect">
            <a:avLst/>
          </a:prstGeom>
        </p:spPr>
      </p:pic>
      <p:pic>
        <p:nvPicPr>
          <p:cNvPr id="5" name="图片 4">
            <a:extLst>
              <a:ext uri="{FF2B5EF4-FFF2-40B4-BE49-F238E27FC236}">
                <a16:creationId xmlns:a16="http://schemas.microsoft.com/office/drawing/2014/main" id="{7EECB0E4-EE52-687E-0FA9-D9742E922C30}"/>
              </a:ext>
            </a:extLst>
          </p:cNvPr>
          <p:cNvPicPr>
            <a:picLocks noChangeAspect="1"/>
          </p:cNvPicPr>
          <p:nvPr/>
        </p:nvPicPr>
        <p:blipFill>
          <a:blip r:embed="rId3"/>
          <a:stretch>
            <a:fillRect/>
          </a:stretch>
        </p:blipFill>
        <p:spPr>
          <a:xfrm>
            <a:off x="299402" y="1259840"/>
            <a:ext cx="6796431" cy="3534410"/>
          </a:xfrm>
          <a:prstGeom prst="rect">
            <a:avLst/>
          </a:prstGeom>
        </p:spPr>
      </p:pic>
      <p:sp>
        <p:nvSpPr>
          <p:cNvPr id="6" name="文本框 5">
            <a:extLst>
              <a:ext uri="{FF2B5EF4-FFF2-40B4-BE49-F238E27FC236}">
                <a16:creationId xmlns:a16="http://schemas.microsoft.com/office/drawing/2014/main" id="{AB5BBB08-3426-223A-FEB6-C1421DA77D82}"/>
              </a:ext>
            </a:extLst>
          </p:cNvPr>
          <p:cNvSpPr txBox="1"/>
          <p:nvPr/>
        </p:nvSpPr>
        <p:spPr>
          <a:xfrm>
            <a:off x="3574092" y="5367327"/>
            <a:ext cx="6097604" cy="461665"/>
          </a:xfrm>
          <a:prstGeom prst="rect">
            <a:avLst/>
          </a:prstGeom>
          <a:noFill/>
        </p:spPr>
        <p:txBody>
          <a:bodyPr wrap="square">
            <a:spAutoFit/>
          </a:bodyPr>
          <a:lstStyle/>
          <a:p>
            <a:r>
              <a:rPr lang="en-US" altLang="zh-CN" sz="2400" dirty="0">
                <a:highlight>
                  <a:srgbClr val="FFFF00"/>
                </a:highlight>
              </a:rPr>
              <a:t>#fisher</a:t>
            </a:r>
            <a:r>
              <a:rPr lang="zh-CN" altLang="en-US" sz="2400" dirty="0">
                <a:highlight>
                  <a:srgbClr val="FFFF00"/>
                </a:highlight>
              </a:rPr>
              <a:t>计算量较大，但在小样本中更精确</a:t>
            </a:r>
            <a:endParaRPr lang="en-US" altLang="zh-CN" sz="2400" dirty="0">
              <a:highlight>
                <a:srgbClr val="FFFF00"/>
              </a:highlight>
            </a:endParaRPr>
          </a:p>
        </p:txBody>
      </p:sp>
    </p:spTree>
    <p:extLst>
      <p:ext uri="{BB962C8B-B14F-4D97-AF65-F5344CB8AC3E}">
        <p14:creationId xmlns:p14="http://schemas.microsoft.com/office/powerpoint/2010/main" val="206846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A7B95-AEFB-F55C-5E00-23BA0A027A6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737263-615D-65D3-DACA-9AAEA556866C}"/>
              </a:ext>
            </a:extLst>
          </p:cNvPr>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a:extLst>
              <a:ext uri="{FF2B5EF4-FFF2-40B4-BE49-F238E27FC236}">
                <a16:creationId xmlns:a16="http://schemas.microsoft.com/office/drawing/2014/main" id="{6DADF8C7-5D1F-32EC-F492-5A54986BEDCB}"/>
              </a:ext>
            </a:extLst>
          </p:cNvPr>
          <p:cNvSpPr txBox="1"/>
          <p:nvPr/>
        </p:nvSpPr>
        <p:spPr>
          <a:xfrm>
            <a:off x="7340192" y="3211845"/>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400000000000000" charset="-122"/>
                <a:ea typeface="Source Han Sans" panose="020B0400000000000000" charset="-122"/>
                <a:cs typeface="Source Han Sans" panose="020B0400000000000000" charset="-122"/>
              </a:rPr>
              <a:t>02</a:t>
            </a:r>
            <a:endParaRPr kumimoji="1" lang="zh-CN" altLang="en-US"/>
          </a:p>
        </p:txBody>
      </p:sp>
      <p:sp>
        <p:nvSpPr>
          <p:cNvPr id="15" name="标题 1">
            <a:extLst>
              <a:ext uri="{FF2B5EF4-FFF2-40B4-BE49-F238E27FC236}">
                <a16:creationId xmlns:a16="http://schemas.microsoft.com/office/drawing/2014/main" id="{F98B4336-706A-A14B-AE5C-E066120DD333}"/>
              </a:ext>
            </a:extLst>
          </p:cNvPr>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16" name="标题 1">
            <a:extLst>
              <a:ext uri="{FF2B5EF4-FFF2-40B4-BE49-F238E27FC236}">
                <a16:creationId xmlns:a16="http://schemas.microsoft.com/office/drawing/2014/main" id="{2BA34377-1386-A972-0B75-6D4D2663694C}"/>
              </a:ext>
            </a:extLst>
          </p:cNvPr>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3. </a:t>
            </a:r>
            <a:r>
              <a:rPr kumimoji="1" lang="zh-CN" altLang="en-US"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应用：游戏数据</a:t>
            </a:r>
            <a:r>
              <a:rPr kumimoji="1" lang="en-US" altLang="zh-CN"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 </a:t>
            </a:r>
            <a:r>
              <a:rPr kumimoji="1" lang="zh-CN" altLang="en-US" sz="2800" dirty="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美国梦</a:t>
            </a:r>
            <a:endParaRPr kumimoji="1" lang="zh-CN" altLang="en-US" dirty="0"/>
          </a:p>
        </p:txBody>
      </p:sp>
      <p:sp>
        <p:nvSpPr>
          <p:cNvPr id="17" name="标题 1">
            <a:extLst>
              <a:ext uri="{FF2B5EF4-FFF2-40B4-BE49-F238E27FC236}">
                <a16:creationId xmlns:a16="http://schemas.microsoft.com/office/drawing/2014/main" id="{39CDF6A9-54DE-9474-0FCC-F2BA967C6AA1}"/>
              </a:ext>
            </a:extLst>
          </p:cNvPr>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
        <p:nvSpPr>
          <p:cNvPr id="8" name="文本框 7">
            <a:extLst>
              <a:ext uri="{FF2B5EF4-FFF2-40B4-BE49-F238E27FC236}">
                <a16:creationId xmlns:a16="http://schemas.microsoft.com/office/drawing/2014/main" id="{71BDBF9C-D9AA-2273-B75A-14C4BA1977FE}"/>
              </a:ext>
            </a:extLst>
          </p:cNvPr>
          <p:cNvSpPr txBox="1"/>
          <p:nvPr/>
        </p:nvSpPr>
        <p:spPr>
          <a:xfrm>
            <a:off x="611924" y="1647048"/>
            <a:ext cx="10106876" cy="461665"/>
          </a:xfrm>
          <a:prstGeom prst="rect">
            <a:avLst/>
          </a:prstGeom>
          <a:noFill/>
        </p:spPr>
        <p:txBody>
          <a:bodyPr wrap="square">
            <a:spAutoFit/>
          </a:bodyPr>
          <a:lstStyle/>
          <a:p>
            <a:r>
              <a:rPr lang="zh-CN" altLang="en-US" sz="2400" b="1" dirty="0"/>
              <a:t>对比特朗普</a:t>
            </a:r>
            <a:r>
              <a:rPr lang="en-US" altLang="zh-CN" sz="2400" b="1" dirty="0"/>
              <a:t>2017</a:t>
            </a:r>
            <a:r>
              <a:rPr lang="zh-CN" altLang="en-US" sz="2400" b="1" dirty="0"/>
              <a:t>和</a:t>
            </a:r>
            <a:r>
              <a:rPr lang="en-US" altLang="zh-CN" sz="2400" b="1" dirty="0"/>
              <a:t>2025</a:t>
            </a:r>
            <a:r>
              <a:rPr lang="zh-CN" altLang="en-US" sz="2400" b="1" dirty="0"/>
              <a:t>总统就职演讲中</a:t>
            </a:r>
            <a:r>
              <a:rPr lang="en-US" altLang="zh-CN" sz="2400" b="1" dirty="0"/>
              <a:t>dream</a:t>
            </a:r>
            <a:r>
              <a:rPr lang="zh-CN" altLang="en-US" sz="2400" b="1" dirty="0"/>
              <a:t>一词的名词与动词用法分布</a:t>
            </a:r>
          </a:p>
        </p:txBody>
      </p:sp>
    </p:spTree>
    <p:extLst>
      <p:ext uri="{BB962C8B-B14F-4D97-AF65-F5344CB8AC3E}">
        <p14:creationId xmlns:p14="http://schemas.microsoft.com/office/powerpoint/2010/main" val="1104688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4374430C-1BC9-DEBF-2F41-33869A36F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49" y="206209"/>
            <a:ext cx="11722702" cy="6445581"/>
          </a:xfrm>
          <a:prstGeom prst="rect">
            <a:avLst/>
          </a:prstGeom>
        </p:spPr>
      </p:pic>
      <p:sp>
        <p:nvSpPr>
          <p:cNvPr id="4" name="文本框 3">
            <a:extLst>
              <a:ext uri="{FF2B5EF4-FFF2-40B4-BE49-F238E27FC236}">
                <a16:creationId xmlns:a16="http://schemas.microsoft.com/office/drawing/2014/main" id="{34D1497E-590F-D2F1-E383-3CD89B339B33}"/>
              </a:ext>
            </a:extLst>
          </p:cNvPr>
          <p:cNvSpPr txBox="1"/>
          <p:nvPr/>
        </p:nvSpPr>
        <p:spPr>
          <a:xfrm>
            <a:off x="946395" y="5607959"/>
            <a:ext cx="6097604" cy="461665"/>
          </a:xfrm>
          <a:prstGeom prst="rect">
            <a:avLst/>
          </a:prstGeom>
          <a:noFill/>
        </p:spPr>
        <p:txBody>
          <a:bodyPr wrap="square">
            <a:spAutoFit/>
          </a:bodyPr>
          <a:lstStyle/>
          <a:p>
            <a:r>
              <a:rPr lang="en-US" altLang="zh-CN" sz="2400" dirty="0">
                <a:highlight>
                  <a:srgbClr val="FFFF00"/>
                </a:highlight>
              </a:rPr>
              <a:t>#</a:t>
            </a:r>
            <a:r>
              <a:rPr lang="zh-CN" altLang="en-US" sz="2400" dirty="0">
                <a:highlight>
                  <a:srgbClr val="FFFF00"/>
                </a:highlight>
              </a:rPr>
              <a:t>在极小样本下稍稍显著</a:t>
            </a:r>
            <a:r>
              <a:rPr lang="en-US" altLang="zh-CN" sz="2400" dirty="0" err="1">
                <a:highlight>
                  <a:srgbClr val="FFFF00"/>
                </a:highlight>
              </a:rPr>
              <a:t>hhh</a:t>
            </a:r>
            <a:endParaRPr lang="en-US" altLang="zh-CN" sz="2400" dirty="0">
              <a:highlight>
                <a:srgbClr val="FFFF00"/>
              </a:highlight>
            </a:endParaRPr>
          </a:p>
        </p:txBody>
      </p:sp>
      <p:pic>
        <p:nvPicPr>
          <p:cNvPr id="8" name="图片 7">
            <a:extLst>
              <a:ext uri="{FF2B5EF4-FFF2-40B4-BE49-F238E27FC236}">
                <a16:creationId xmlns:a16="http://schemas.microsoft.com/office/drawing/2014/main" id="{6B9C136E-4590-5F3A-CF02-5A273D1E835D}"/>
              </a:ext>
            </a:extLst>
          </p:cNvPr>
          <p:cNvPicPr>
            <a:picLocks noChangeAspect="1"/>
          </p:cNvPicPr>
          <p:nvPr/>
        </p:nvPicPr>
        <p:blipFill>
          <a:blip r:embed="rId3"/>
          <a:stretch>
            <a:fillRect/>
          </a:stretch>
        </p:blipFill>
        <p:spPr>
          <a:xfrm>
            <a:off x="7552193" y="760395"/>
            <a:ext cx="4006394" cy="3213535"/>
          </a:xfrm>
          <a:prstGeom prst="rect">
            <a:avLst/>
          </a:prstGeom>
        </p:spPr>
      </p:pic>
      <p:pic>
        <p:nvPicPr>
          <p:cNvPr id="12" name="图片 11">
            <a:extLst>
              <a:ext uri="{FF2B5EF4-FFF2-40B4-BE49-F238E27FC236}">
                <a16:creationId xmlns:a16="http://schemas.microsoft.com/office/drawing/2014/main" id="{1CB50C18-BAC9-3F17-4678-E98CB7C1BEF1}"/>
              </a:ext>
            </a:extLst>
          </p:cNvPr>
          <p:cNvPicPr>
            <a:picLocks noChangeAspect="1"/>
          </p:cNvPicPr>
          <p:nvPr/>
        </p:nvPicPr>
        <p:blipFill>
          <a:blip r:embed="rId4"/>
          <a:stretch>
            <a:fillRect/>
          </a:stretch>
        </p:blipFill>
        <p:spPr>
          <a:xfrm>
            <a:off x="5813008" y="5123791"/>
            <a:ext cx="5560846" cy="938307"/>
          </a:xfrm>
          <a:prstGeom prst="rect">
            <a:avLst/>
          </a:prstGeom>
          <a:solidFill>
            <a:srgbClr val="FFFFFF">
              <a:shade val="85000"/>
            </a:srgbClr>
          </a:solidFill>
          <a:ln w="88900" cap="sq">
            <a:solidFill>
              <a:schemeClr val="bg2">
                <a:lumMod val="75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4" name="直接箭头连接符 13">
            <a:extLst>
              <a:ext uri="{FF2B5EF4-FFF2-40B4-BE49-F238E27FC236}">
                <a16:creationId xmlns:a16="http://schemas.microsoft.com/office/drawing/2014/main" id="{B60409D8-BB76-9EEE-4D98-60230292F035}"/>
              </a:ext>
            </a:extLst>
          </p:cNvPr>
          <p:cNvCxnSpPr/>
          <p:nvPr/>
        </p:nvCxnSpPr>
        <p:spPr>
          <a:xfrm>
            <a:off x="5005137" y="5274644"/>
            <a:ext cx="577516" cy="134754"/>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56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2318" y="0"/>
            <a:ext cx="12187365" cy="3541486"/>
          </a:xfrm>
          <a:prstGeom prst="rect">
            <a:avLst/>
          </a:prstGeom>
          <a:solidFill>
            <a:schemeClr val="accent1">
              <a:alpha val="92000"/>
            </a:schemeClr>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0" y="3528858"/>
            <a:ext cx="12187364" cy="3329142"/>
          </a:xfrm>
          <a:prstGeom prst="rect">
            <a:avLst/>
          </a:prstGeom>
          <a:solidFill>
            <a:schemeClr val="bg1">
              <a:alpha val="80000"/>
            </a:schemeClr>
          </a:solidFill>
          <a:ln w="9525"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603468" y="3759223"/>
            <a:ext cx="1407886" cy="1407886"/>
          </a:xfrm>
          <a:prstGeom prst="ellipse">
            <a:avLst/>
          </a:prstGeom>
          <a:gradFill>
            <a:gsLst>
              <a:gs pos="0">
                <a:schemeClr val="accent1">
                  <a:lumMod val="100000"/>
                </a:schemeClr>
              </a:gs>
              <a:gs pos="88000">
                <a:schemeClr val="accent1">
                  <a:lumMod val="100000"/>
                </a:schemeClr>
              </a:gs>
            </a:gsLst>
            <a:lin ang="27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flipH="1" flipV="1">
            <a:off x="2023796" y="4188701"/>
            <a:ext cx="567230" cy="548930"/>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ahLst/>
            <a:cxn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7" name="标题 1"/>
          <p:cNvSpPr txBox="1"/>
          <p:nvPr/>
        </p:nvSpPr>
        <p:spPr>
          <a:xfrm>
            <a:off x="5392057" y="3759223"/>
            <a:ext cx="1407886" cy="1407886"/>
          </a:xfrm>
          <a:prstGeom prst="ellipse">
            <a:avLst/>
          </a:prstGeom>
          <a:gradFill>
            <a:gsLst>
              <a:gs pos="0">
                <a:schemeClr val="accent1">
                  <a:lumMod val="100000"/>
                </a:schemeClr>
              </a:gs>
              <a:gs pos="88000">
                <a:schemeClr val="accent1">
                  <a:lumMod val="100000"/>
                </a:schemeClr>
              </a:gs>
            </a:gsLst>
            <a:lin ang="27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5821576" y="4188702"/>
            <a:ext cx="548849" cy="548929"/>
          </a:xfrm>
          <a:custGeom>
            <a:avLst/>
            <a:gdLst>
              <a:gd name="connsiteX0" fmla="*/ 579031 w 719895"/>
              <a:gd name="connsiteY0" fmla="*/ 554022 h 720000"/>
              <a:gd name="connsiteX1" fmla="*/ 596778 w 719895"/>
              <a:gd name="connsiteY1" fmla="*/ 561368 h 720000"/>
              <a:gd name="connsiteX2" fmla="*/ 712550 w 719895"/>
              <a:gd name="connsiteY2" fmla="*/ 677140 h 720000"/>
              <a:gd name="connsiteX3" fmla="*/ 712550 w 719895"/>
              <a:gd name="connsiteY3" fmla="*/ 712634 h 720000"/>
              <a:gd name="connsiteX4" fmla="*/ 694887 w 719895"/>
              <a:gd name="connsiteY4" fmla="*/ 720000 h 720000"/>
              <a:gd name="connsiteX5" fmla="*/ 677140 w 719895"/>
              <a:gd name="connsiteY5" fmla="*/ 712634 h 720000"/>
              <a:gd name="connsiteX6" fmla="*/ 561284 w 719895"/>
              <a:gd name="connsiteY6" fmla="*/ 596861 h 720000"/>
              <a:gd name="connsiteX7" fmla="*/ 561284 w 719895"/>
              <a:gd name="connsiteY7" fmla="*/ 561368 h 720000"/>
              <a:gd name="connsiteX8" fmla="*/ 579031 w 719895"/>
              <a:gd name="connsiteY8" fmla="*/ 554022 h 720000"/>
              <a:gd name="connsiteX9" fmla="*/ 301109 w 719895"/>
              <a:gd name="connsiteY9" fmla="*/ 0 h 720000"/>
              <a:gd name="connsiteX10" fmla="*/ 602219 w 719895"/>
              <a:gd name="connsiteY10" fmla="*/ 301109 h 720000"/>
              <a:gd name="connsiteX11" fmla="*/ 301109 w 719895"/>
              <a:gd name="connsiteY11" fmla="*/ 602219 h 720000"/>
              <a:gd name="connsiteX12" fmla="*/ 0 w 719895"/>
              <a:gd name="connsiteY12" fmla="*/ 301109 h 720000"/>
              <a:gd name="connsiteX13" fmla="*/ 301109 w 719895"/>
              <a:gd name="connsiteY13" fmla="*/ 0 h 720000"/>
            </a:gdLst>
            <a:ahLst/>
            <a:cxnLst/>
            <a:rect l="l" t="t" r="r" b="b"/>
            <a:pathLst>
              <a:path w="719895" h="720000">
                <a:moveTo>
                  <a:pt x="579031" y="554022"/>
                </a:moveTo>
                <a:cubicBezTo>
                  <a:pt x="585456" y="554022"/>
                  <a:pt x="591880" y="556471"/>
                  <a:pt x="596778" y="561368"/>
                </a:cubicBezTo>
                <a:lnTo>
                  <a:pt x="712550" y="677140"/>
                </a:lnTo>
                <a:cubicBezTo>
                  <a:pt x="722344" y="686935"/>
                  <a:pt x="722344" y="702840"/>
                  <a:pt x="712550" y="712634"/>
                </a:cubicBezTo>
                <a:cubicBezTo>
                  <a:pt x="707778" y="717573"/>
                  <a:pt x="701333" y="720000"/>
                  <a:pt x="694887" y="720000"/>
                </a:cubicBezTo>
                <a:cubicBezTo>
                  <a:pt x="688441" y="720000"/>
                  <a:pt x="681995" y="717573"/>
                  <a:pt x="677140" y="712634"/>
                </a:cubicBezTo>
                <a:lnTo>
                  <a:pt x="561284" y="596861"/>
                </a:lnTo>
                <a:cubicBezTo>
                  <a:pt x="551490" y="587067"/>
                  <a:pt x="551490" y="571162"/>
                  <a:pt x="561284" y="561368"/>
                </a:cubicBezTo>
                <a:cubicBezTo>
                  <a:pt x="566181" y="556471"/>
                  <a:pt x="572606" y="554022"/>
                  <a:pt x="579031" y="554022"/>
                </a:cubicBezTo>
                <a:close/>
                <a:moveTo>
                  <a:pt x="301109" y="0"/>
                </a:moveTo>
                <a:cubicBezTo>
                  <a:pt x="467443" y="0"/>
                  <a:pt x="602219" y="134859"/>
                  <a:pt x="602219" y="301109"/>
                </a:cubicBezTo>
                <a:cubicBezTo>
                  <a:pt x="602219" y="467443"/>
                  <a:pt x="467443" y="602219"/>
                  <a:pt x="301109" y="602219"/>
                </a:cubicBezTo>
                <a:cubicBezTo>
                  <a:pt x="134775" y="602219"/>
                  <a:pt x="0" y="467443"/>
                  <a:pt x="0" y="301109"/>
                </a:cubicBezTo>
                <a:cubicBezTo>
                  <a:pt x="0" y="134775"/>
                  <a:pt x="134775" y="0"/>
                  <a:pt x="301109"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9" name="标题 1"/>
          <p:cNvSpPr txBox="1"/>
          <p:nvPr/>
        </p:nvSpPr>
        <p:spPr>
          <a:xfrm>
            <a:off x="9180647" y="3759223"/>
            <a:ext cx="1407886" cy="1407886"/>
          </a:xfrm>
          <a:prstGeom prst="ellipse">
            <a:avLst/>
          </a:prstGeom>
          <a:gradFill>
            <a:gsLst>
              <a:gs pos="0">
                <a:schemeClr val="accent1">
                  <a:lumMod val="100000"/>
                </a:schemeClr>
              </a:gs>
              <a:gs pos="88000">
                <a:schemeClr val="accent1">
                  <a:lumMod val="100000"/>
                </a:schemeClr>
              </a:gs>
            </a:gsLst>
            <a:lin ang="2700000" scaled="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9581855" y="4188701"/>
            <a:ext cx="605471" cy="548930"/>
          </a:xfrm>
          <a:custGeom>
            <a:avLst/>
            <a:gdLst>
              <a:gd name="connsiteX0" fmla="*/ 31770 w 794163"/>
              <a:gd name="connsiteY0" fmla="*/ 656460 h 720001"/>
              <a:gd name="connsiteX1" fmla="*/ 762297 w 794163"/>
              <a:gd name="connsiteY1" fmla="*/ 656460 h 720001"/>
              <a:gd name="connsiteX2" fmla="*/ 794163 w 794163"/>
              <a:gd name="connsiteY2" fmla="*/ 688230 h 720001"/>
              <a:gd name="connsiteX3" fmla="*/ 762392 w 794163"/>
              <a:gd name="connsiteY3" fmla="*/ 720001 h 720001"/>
              <a:gd name="connsiteX4" fmla="*/ 31770 w 794163"/>
              <a:gd name="connsiteY4" fmla="*/ 720001 h 720001"/>
              <a:gd name="connsiteX5" fmla="*/ 0 w 794163"/>
              <a:gd name="connsiteY5" fmla="*/ 688230 h 720001"/>
              <a:gd name="connsiteX6" fmla="*/ 31770 w 794163"/>
              <a:gd name="connsiteY6" fmla="*/ 656460 h 720001"/>
              <a:gd name="connsiteX7" fmla="*/ 613493 w 794163"/>
              <a:gd name="connsiteY7" fmla="*/ 317608 h 720001"/>
              <a:gd name="connsiteX8" fmla="*/ 710048 w 794163"/>
              <a:gd name="connsiteY8" fmla="*/ 317608 h 720001"/>
              <a:gd name="connsiteX9" fmla="*/ 767655 w 794163"/>
              <a:gd name="connsiteY9" fmla="*/ 375216 h 720001"/>
              <a:gd name="connsiteX10" fmla="*/ 767655 w 794163"/>
              <a:gd name="connsiteY10" fmla="*/ 524689 h 720001"/>
              <a:gd name="connsiteX11" fmla="*/ 710048 w 794163"/>
              <a:gd name="connsiteY11" fmla="*/ 582297 h 720001"/>
              <a:gd name="connsiteX12" fmla="*/ 613493 w 794163"/>
              <a:gd name="connsiteY12" fmla="*/ 582297 h 720001"/>
              <a:gd name="connsiteX13" fmla="*/ 555885 w 794163"/>
              <a:gd name="connsiteY13" fmla="*/ 524689 h 720001"/>
              <a:gd name="connsiteX14" fmla="*/ 555885 w 794163"/>
              <a:gd name="connsiteY14" fmla="*/ 375216 h 720001"/>
              <a:gd name="connsiteX15" fmla="*/ 613493 w 794163"/>
              <a:gd name="connsiteY15" fmla="*/ 317608 h 720001"/>
              <a:gd name="connsiteX16" fmla="*/ 84019 w 794163"/>
              <a:gd name="connsiteY16" fmla="*/ 211770 h 720001"/>
              <a:gd name="connsiteX17" fmla="*/ 180574 w 794163"/>
              <a:gd name="connsiteY17" fmla="*/ 211770 h 720001"/>
              <a:gd name="connsiteX18" fmla="*/ 238182 w 794163"/>
              <a:gd name="connsiteY18" fmla="*/ 269282 h 720001"/>
              <a:gd name="connsiteX19" fmla="*/ 238182 w 794163"/>
              <a:gd name="connsiteY19" fmla="*/ 524785 h 720001"/>
              <a:gd name="connsiteX20" fmla="*/ 180574 w 794163"/>
              <a:gd name="connsiteY20" fmla="*/ 582393 h 720001"/>
              <a:gd name="connsiteX21" fmla="*/ 84019 w 794163"/>
              <a:gd name="connsiteY21" fmla="*/ 582393 h 720001"/>
              <a:gd name="connsiteX22" fmla="*/ 26411 w 794163"/>
              <a:gd name="connsiteY22" fmla="*/ 524785 h 720001"/>
              <a:gd name="connsiteX23" fmla="*/ 26411 w 794163"/>
              <a:gd name="connsiteY23" fmla="*/ 269378 h 720001"/>
              <a:gd name="connsiteX24" fmla="*/ 84019 w 794163"/>
              <a:gd name="connsiteY24" fmla="*/ 211770 h 720001"/>
              <a:gd name="connsiteX25" fmla="*/ 348708 w 794163"/>
              <a:gd name="connsiteY25" fmla="*/ 0 h 720001"/>
              <a:gd name="connsiteX26" fmla="*/ 445359 w 794163"/>
              <a:gd name="connsiteY26" fmla="*/ 0 h 720001"/>
              <a:gd name="connsiteX27" fmla="*/ 502871 w 794163"/>
              <a:gd name="connsiteY27" fmla="*/ 57607 h 720001"/>
              <a:gd name="connsiteX28" fmla="*/ 502871 w 794163"/>
              <a:gd name="connsiteY28" fmla="*/ 524785 h 720001"/>
              <a:gd name="connsiteX29" fmla="*/ 445263 w 794163"/>
              <a:gd name="connsiteY29" fmla="*/ 582393 h 720001"/>
              <a:gd name="connsiteX30" fmla="*/ 348708 w 794163"/>
              <a:gd name="connsiteY30" fmla="*/ 582393 h 720001"/>
              <a:gd name="connsiteX31" fmla="*/ 291100 w 794163"/>
              <a:gd name="connsiteY31" fmla="*/ 524785 h 720001"/>
              <a:gd name="connsiteX32" fmla="*/ 291100 w 794163"/>
              <a:gd name="connsiteY32" fmla="*/ 57607 h 720001"/>
              <a:gd name="connsiteX33" fmla="*/ 348708 w 794163"/>
              <a:gd name="connsiteY33" fmla="*/ 0 h 720001"/>
            </a:gdLst>
            <a:ahLst/>
            <a:cxnLst/>
            <a:rect l="l" t="t" r="r" b="b"/>
            <a:pathLst>
              <a:path w="794163" h="720001">
                <a:moveTo>
                  <a:pt x="31770" y="656460"/>
                </a:moveTo>
                <a:lnTo>
                  <a:pt x="762297" y="656460"/>
                </a:lnTo>
                <a:cubicBezTo>
                  <a:pt x="779904" y="656460"/>
                  <a:pt x="794067" y="670622"/>
                  <a:pt x="794163" y="688230"/>
                </a:cubicBezTo>
                <a:cubicBezTo>
                  <a:pt x="794163" y="705742"/>
                  <a:pt x="779904" y="720001"/>
                  <a:pt x="762392" y="720001"/>
                </a:cubicBezTo>
                <a:lnTo>
                  <a:pt x="31770" y="720001"/>
                </a:lnTo>
                <a:cubicBezTo>
                  <a:pt x="14258" y="720001"/>
                  <a:pt x="0" y="705742"/>
                  <a:pt x="0" y="688230"/>
                </a:cubicBezTo>
                <a:cubicBezTo>
                  <a:pt x="0" y="670718"/>
                  <a:pt x="14258" y="656460"/>
                  <a:pt x="31770" y="656460"/>
                </a:cubicBezTo>
                <a:close/>
                <a:moveTo>
                  <a:pt x="613493" y="317608"/>
                </a:moveTo>
                <a:lnTo>
                  <a:pt x="710048" y="317608"/>
                </a:lnTo>
                <a:cubicBezTo>
                  <a:pt x="741818" y="317608"/>
                  <a:pt x="767655" y="343445"/>
                  <a:pt x="767655" y="375216"/>
                </a:cubicBezTo>
                <a:lnTo>
                  <a:pt x="767655" y="524689"/>
                </a:lnTo>
                <a:cubicBezTo>
                  <a:pt x="767655" y="556364"/>
                  <a:pt x="741723" y="582297"/>
                  <a:pt x="710048" y="582297"/>
                </a:cubicBezTo>
                <a:lnTo>
                  <a:pt x="613493" y="582297"/>
                </a:lnTo>
                <a:cubicBezTo>
                  <a:pt x="581818" y="582297"/>
                  <a:pt x="555885" y="556364"/>
                  <a:pt x="555885" y="524689"/>
                </a:cubicBezTo>
                <a:lnTo>
                  <a:pt x="555885" y="375216"/>
                </a:lnTo>
                <a:cubicBezTo>
                  <a:pt x="555885" y="343349"/>
                  <a:pt x="581722" y="317608"/>
                  <a:pt x="613493" y="317608"/>
                </a:cubicBezTo>
                <a:close/>
                <a:moveTo>
                  <a:pt x="84019" y="211770"/>
                </a:moveTo>
                <a:lnTo>
                  <a:pt x="180574" y="211770"/>
                </a:lnTo>
                <a:cubicBezTo>
                  <a:pt x="212440" y="211770"/>
                  <a:pt x="238182" y="237512"/>
                  <a:pt x="238182" y="269282"/>
                </a:cubicBezTo>
                <a:lnTo>
                  <a:pt x="238182" y="524785"/>
                </a:lnTo>
                <a:cubicBezTo>
                  <a:pt x="238182" y="556460"/>
                  <a:pt x="212248" y="582393"/>
                  <a:pt x="180574" y="582393"/>
                </a:cubicBezTo>
                <a:lnTo>
                  <a:pt x="84019" y="582393"/>
                </a:lnTo>
                <a:cubicBezTo>
                  <a:pt x="52344" y="582393"/>
                  <a:pt x="26411" y="556460"/>
                  <a:pt x="26411" y="524785"/>
                </a:cubicBezTo>
                <a:lnTo>
                  <a:pt x="26411" y="269378"/>
                </a:lnTo>
                <a:cubicBezTo>
                  <a:pt x="26411" y="237512"/>
                  <a:pt x="52248" y="211770"/>
                  <a:pt x="84019" y="211770"/>
                </a:cubicBezTo>
                <a:close/>
                <a:moveTo>
                  <a:pt x="348708" y="0"/>
                </a:moveTo>
                <a:lnTo>
                  <a:pt x="445359" y="0"/>
                </a:lnTo>
                <a:cubicBezTo>
                  <a:pt x="477129" y="0"/>
                  <a:pt x="502871" y="25741"/>
                  <a:pt x="502871" y="57607"/>
                </a:cubicBezTo>
                <a:lnTo>
                  <a:pt x="502871" y="524785"/>
                </a:lnTo>
                <a:cubicBezTo>
                  <a:pt x="502871" y="556460"/>
                  <a:pt x="476937" y="582393"/>
                  <a:pt x="445263" y="582393"/>
                </a:cubicBezTo>
                <a:lnTo>
                  <a:pt x="348708" y="582393"/>
                </a:lnTo>
                <a:cubicBezTo>
                  <a:pt x="317033" y="582393"/>
                  <a:pt x="291100" y="556460"/>
                  <a:pt x="291100" y="524785"/>
                </a:cubicBezTo>
                <a:lnTo>
                  <a:pt x="291100" y="57607"/>
                </a:lnTo>
                <a:cubicBezTo>
                  <a:pt x="291100" y="25741"/>
                  <a:pt x="316937" y="0"/>
                  <a:pt x="348708" y="0"/>
                </a:cubicBezTo>
                <a:close/>
              </a:path>
            </a:pathLst>
          </a:custGeom>
          <a:solidFill>
            <a:schemeClr val="bg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11" name="标题 1"/>
          <p:cNvSpPr txBox="1"/>
          <p:nvPr/>
        </p:nvSpPr>
        <p:spPr>
          <a:xfrm>
            <a:off x="4967486" y="943462"/>
            <a:ext cx="2257028" cy="1354217"/>
          </a:xfrm>
          <a:prstGeom prst="rect">
            <a:avLst/>
          </a:prstGeom>
          <a:noFill/>
          <a:ln>
            <a:noFill/>
          </a:ln>
        </p:spPr>
        <p:txBody>
          <a:bodyPr vert="horz" wrap="square" lIns="0" tIns="0" rIns="0" bIns="0" rtlCol="0" anchor="t"/>
          <a:lstStyle/>
          <a:p>
            <a:pPr algn="ctr">
              <a:lnSpc>
                <a:spcPct val="110000"/>
              </a:lnSpc>
            </a:pPr>
            <a:r>
              <a:rPr kumimoji="1" lang="en-US" altLang="zh-CN" sz="8800">
                <a:ln w="12700">
                  <a:noFill/>
                </a:ln>
                <a:solidFill>
                  <a:srgbClr val="FFFFFF">
                    <a:alpha val="100000"/>
                  </a:srgbClr>
                </a:solidFill>
                <a:latin typeface="OPPOSans H" panose="00020600040101010101" charset="-122"/>
                <a:ea typeface="OPPOSans H" panose="00020600040101010101" charset="-122"/>
                <a:cs typeface="OPPOSans H" panose="00020600040101010101" charset="-122"/>
              </a:rPr>
              <a:t>目录</a:t>
            </a:r>
            <a:endParaRPr kumimoji="1" lang="zh-CN" altLang="en-US"/>
          </a:p>
        </p:txBody>
      </p:sp>
      <p:sp>
        <p:nvSpPr>
          <p:cNvPr id="12" name="标题 1"/>
          <p:cNvSpPr txBox="1"/>
          <p:nvPr/>
        </p:nvSpPr>
        <p:spPr>
          <a:xfrm>
            <a:off x="741411" y="5310074"/>
            <a:ext cx="3132000" cy="1046020"/>
          </a:xfrm>
          <a:prstGeom prst="rect">
            <a:avLst/>
          </a:prstGeom>
          <a:noFill/>
          <a:ln>
            <a:noFill/>
          </a:ln>
        </p:spPr>
        <p:txBody>
          <a:bodyPr vert="horz" wrap="square" lIns="91440" tIns="45720" rIns="91440" bIns="45720" rtlCol="0" anchor="t"/>
          <a:lstStyle/>
          <a:p>
            <a:pPr algn="ctr">
              <a:lnSpc>
                <a:spcPct val="110000"/>
              </a:lnSpc>
            </a:pPr>
            <a:r>
              <a:rPr kumimoji="1" lang="en-US" altLang="zh-CN" sz="2800">
                <a:ln w="12700">
                  <a:noFill/>
                </a:ln>
                <a:solidFill>
                  <a:srgbClr val="3B446B">
                    <a:alpha val="100000"/>
                  </a:srgbClr>
                </a:solidFill>
                <a:latin typeface="OPPOSans H" panose="00020600040101010101" charset="-122"/>
                <a:ea typeface="OPPOSans H" panose="00020600040101010101" charset="-122"/>
                <a:cs typeface="OPPOSans H" panose="00020600040101010101" charset="-122"/>
              </a:rPr>
              <a:t>Academic Background</a:t>
            </a:r>
          </a:p>
        </p:txBody>
      </p:sp>
      <p:sp>
        <p:nvSpPr>
          <p:cNvPr id="13" name="标题 1"/>
          <p:cNvSpPr txBox="1"/>
          <p:nvPr/>
        </p:nvSpPr>
        <p:spPr>
          <a:xfrm>
            <a:off x="1879249" y="2973441"/>
            <a:ext cx="856325" cy="769441"/>
          </a:xfrm>
          <a:prstGeom prst="rect">
            <a:avLst/>
          </a:prstGeom>
          <a:noFill/>
          <a:ln>
            <a:noFill/>
          </a:ln>
        </p:spPr>
        <p:txBody>
          <a:bodyPr vert="horz" wrap="square" lIns="91440" tIns="45720" rIns="91440" bIns="45720" rtlCol="0" anchor="t"/>
          <a:lstStyle/>
          <a:p>
            <a:pPr algn="ctr">
              <a:lnSpc>
                <a:spcPct val="110000"/>
              </a:lnSpc>
            </a:pPr>
            <a:r>
              <a:rPr kumimoji="1" lang="en-US" altLang="zh-CN" sz="4400">
                <a:ln w="12700">
                  <a:noFill/>
                </a:ln>
                <a:gradFill>
                  <a:gsLst>
                    <a:gs pos="29000">
                      <a:srgbClr val="FFFFFF">
                        <a:alpha val="71000"/>
                      </a:srgbClr>
                    </a:gs>
                    <a:gs pos="71000">
                      <a:srgbClr val="FFFFFF">
                        <a:alpha val="0"/>
                      </a:srgbClr>
                    </a:gs>
                  </a:gsLst>
                  <a:lin ang="5400000" scaled="0"/>
                </a:gradFill>
                <a:latin typeface="OPPOSans H" panose="00020600040101010101" charset="-122"/>
                <a:ea typeface="OPPOSans H" panose="00020600040101010101" charset="-122"/>
                <a:cs typeface="OPPOSans H" panose="00020600040101010101" charset="-122"/>
              </a:rPr>
              <a:t>01</a:t>
            </a:r>
            <a:endParaRPr kumimoji="1" lang="zh-CN" altLang="en-US"/>
          </a:p>
        </p:txBody>
      </p:sp>
      <p:sp>
        <p:nvSpPr>
          <p:cNvPr id="14" name="标题 1"/>
          <p:cNvSpPr txBox="1"/>
          <p:nvPr/>
        </p:nvSpPr>
        <p:spPr>
          <a:xfrm>
            <a:off x="4530000" y="5310074"/>
            <a:ext cx="3132000" cy="1046020"/>
          </a:xfrm>
          <a:prstGeom prst="rect">
            <a:avLst/>
          </a:prstGeom>
          <a:noFill/>
          <a:ln>
            <a:noFill/>
          </a:ln>
        </p:spPr>
        <p:txBody>
          <a:bodyPr vert="horz" wrap="square" lIns="91440" tIns="45720" rIns="91440" bIns="45720" rtlCol="0" anchor="t"/>
          <a:lstStyle/>
          <a:p>
            <a:pPr algn="ctr">
              <a:lnSpc>
                <a:spcPct val="110000"/>
              </a:lnSpc>
            </a:pPr>
            <a:r>
              <a:rPr kumimoji="1" lang="en-US" altLang="zh-CN" sz="3200">
                <a:ln w="12700">
                  <a:noFill/>
                </a:ln>
                <a:solidFill>
                  <a:srgbClr val="3B446B">
                    <a:alpha val="100000"/>
                  </a:srgbClr>
                </a:solidFill>
                <a:latin typeface="OPPOSans H" panose="00020600040101010101" charset="-122"/>
                <a:ea typeface="OPPOSans H" panose="00020600040101010101" charset="-122"/>
                <a:cs typeface="OPPOSans H" panose="00020600040101010101" charset="-122"/>
              </a:rPr>
              <a:t>Research Methods</a:t>
            </a:r>
            <a:endParaRPr kumimoji="1" lang="zh-CN" altLang="en-US"/>
          </a:p>
        </p:txBody>
      </p:sp>
      <p:sp>
        <p:nvSpPr>
          <p:cNvPr id="15" name="标题 1"/>
          <p:cNvSpPr txBox="1"/>
          <p:nvPr/>
        </p:nvSpPr>
        <p:spPr>
          <a:xfrm>
            <a:off x="5620550" y="2973441"/>
            <a:ext cx="950901" cy="769441"/>
          </a:xfrm>
          <a:prstGeom prst="rect">
            <a:avLst/>
          </a:prstGeom>
          <a:noFill/>
          <a:ln>
            <a:noFill/>
          </a:ln>
        </p:spPr>
        <p:txBody>
          <a:bodyPr vert="horz" wrap="square" lIns="91440" tIns="45720" rIns="91440" bIns="45720" rtlCol="0" anchor="t"/>
          <a:lstStyle/>
          <a:p>
            <a:pPr algn="ctr">
              <a:lnSpc>
                <a:spcPct val="110000"/>
              </a:lnSpc>
            </a:pPr>
            <a:r>
              <a:rPr kumimoji="1" lang="en-US" altLang="zh-CN" sz="4400">
                <a:ln w="12700">
                  <a:noFill/>
                </a:ln>
                <a:gradFill>
                  <a:gsLst>
                    <a:gs pos="29000">
                      <a:srgbClr val="FFFFFF">
                        <a:alpha val="71000"/>
                      </a:srgbClr>
                    </a:gs>
                    <a:gs pos="71000">
                      <a:srgbClr val="FFFFFF">
                        <a:alpha val="0"/>
                      </a:srgbClr>
                    </a:gs>
                  </a:gsLst>
                  <a:lin ang="5400000" scaled="0"/>
                </a:gradFill>
                <a:latin typeface="OPPOSans H" panose="00020600040101010101" charset="-122"/>
                <a:ea typeface="OPPOSans H" panose="00020600040101010101" charset="-122"/>
                <a:cs typeface="OPPOSans H" panose="00020600040101010101" charset="-122"/>
              </a:rPr>
              <a:t>02</a:t>
            </a:r>
            <a:endParaRPr kumimoji="1" lang="zh-CN" altLang="en-US"/>
          </a:p>
        </p:txBody>
      </p:sp>
      <p:sp>
        <p:nvSpPr>
          <p:cNvPr id="16" name="标题 1"/>
          <p:cNvSpPr txBox="1"/>
          <p:nvPr/>
        </p:nvSpPr>
        <p:spPr>
          <a:xfrm>
            <a:off x="8318590" y="5310074"/>
            <a:ext cx="3132000" cy="1046020"/>
          </a:xfrm>
          <a:prstGeom prst="rect">
            <a:avLst/>
          </a:prstGeom>
          <a:noFill/>
          <a:ln>
            <a:noFill/>
          </a:ln>
        </p:spPr>
        <p:txBody>
          <a:bodyPr vert="horz" wrap="square" lIns="91440" tIns="45720" rIns="91440" bIns="45720" rtlCol="0" anchor="t"/>
          <a:lstStyle/>
          <a:p>
            <a:pPr algn="ctr">
              <a:lnSpc>
                <a:spcPct val="110000"/>
              </a:lnSpc>
            </a:pPr>
            <a:r>
              <a:rPr kumimoji="1" lang="en-US" altLang="zh-CN" sz="2800">
                <a:ln w="12700">
                  <a:noFill/>
                </a:ln>
                <a:solidFill>
                  <a:srgbClr val="3B446B">
                    <a:alpha val="100000"/>
                  </a:srgbClr>
                </a:solidFill>
                <a:latin typeface="OPPOSans H" panose="00020600040101010101" charset="-122"/>
                <a:ea typeface="OPPOSans H" panose="00020600040101010101" charset="-122"/>
                <a:cs typeface="OPPOSans H" panose="00020600040101010101" charset="-122"/>
              </a:rPr>
              <a:t>Results</a:t>
            </a:r>
          </a:p>
        </p:txBody>
      </p:sp>
      <p:sp>
        <p:nvSpPr>
          <p:cNvPr id="17" name="标题 1"/>
          <p:cNvSpPr txBox="1"/>
          <p:nvPr/>
        </p:nvSpPr>
        <p:spPr>
          <a:xfrm>
            <a:off x="9409140" y="2973441"/>
            <a:ext cx="950901" cy="769441"/>
          </a:xfrm>
          <a:prstGeom prst="rect">
            <a:avLst/>
          </a:prstGeom>
          <a:noFill/>
          <a:ln>
            <a:noFill/>
          </a:ln>
        </p:spPr>
        <p:txBody>
          <a:bodyPr vert="horz" wrap="square" lIns="91440" tIns="45720" rIns="91440" bIns="45720" rtlCol="0" anchor="t"/>
          <a:lstStyle/>
          <a:p>
            <a:pPr algn="ctr">
              <a:lnSpc>
                <a:spcPct val="110000"/>
              </a:lnSpc>
            </a:pPr>
            <a:r>
              <a:rPr kumimoji="1" lang="en-US" altLang="zh-CN" sz="4400">
                <a:ln w="12700">
                  <a:noFill/>
                </a:ln>
                <a:gradFill>
                  <a:gsLst>
                    <a:gs pos="29000">
                      <a:srgbClr val="FFFFFF">
                        <a:alpha val="71000"/>
                      </a:srgbClr>
                    </a:gs>
                    <a:gs pos="71000">
                      <a:srgbClr val="FFFFFF">
                        <a:alpha val="0"/>
                      </a:srgbClr>
                    </a:gs>
                  </a:gsLst>
                  <a:lin ang="5400000" scaled="0"/>
                </a:gradFill>
                <a:latin typeface="OPPOSans H" panose="00020600040101010101" charset="-122"/>
                <a:ea typeface="OPPOSans H" panose="00020600040101010101" charset="-122"/>
                <a:cs typeface="OPPOSans H" panose="00020600040101010101" charset="-122"/>
              </a:rPr>
              <a:t>03</a:t>
            </a:r>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4480560" y="0"/>
            <a:ext cx="7711440" cy="6858000"/>
          </a:xfrm>
          <a:custGeom>
            <a:avLst/>
            <a:gdLst>
              <a:gd name="connsiteX0" fmla="*/ 1714501 w 7711440"/>
              <a:gd name="connsiteY0" fmla="*/ 0 h 6858000"/>
              <a:gd name="connsiteX1" fmla="*/ 7711440 w 7711440"/>
              <a:gd name="connsiteY1" fmla="*/ 0 h 6858000"/>
              <a:gd name="connsiteX2" fmla="*/ 7711440 w 7711440"/>
              <a:gd name="connsiteY2" fmla="*/ 6858000 h 6858000"/>
              <a:gd name="connsiteX3" fmla="*/ 0 w 7711440"/>
              <a:gd name="connsiteY3" fmla="*/ 6858000 h 6858000"/>
            </a:gdLst>
            <a:ahLst/>
            <a:cxnLst/>
            <a:rect l="l" t="t" r="r" b="b"/>
            <a:pathLst>
              <a:path w="7711440" h="6858000">
                <a:moveTo>
                  <a:pt x="1714501" y="0"/>
                </a:moveTo>
                <a:lnTo>
                  <a:pt x="7711440" y="0"/>
                </a:lnTo>
                <a:lnTo>
                  <a:pt x="7711440" y="6858000"/>
                </a:lnTo>
                <a:lnTo>
                  <a:pt x="0" y="6858000"/>
                </a:ln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3" name="图片 2"/>
          <p:cNvPicPr>
            <a:picLocks noChangeAspect="1"/>
          </p:cNvPicPr>
          <p:nvPr/>
        </p:nvPicPr>
        <p:blipFill>
          <a:blip r:embed="rId2">
            <a:alphaModFix amt="15000"/>
          </a:blip>
          <a:srcRect l="15279" t="18631" r="37897" b="2306"/>
          <a:stretch>
            <a:fillRect/>
          </a:stretch>
        </p:blipFill>
        <p:spPr>
          <a:xfrm>
            <a:off x="4899546" y="-14360"/>
            <a:ext cx="7292455" cy="6886007"/>
          </a:xfrm>
          <a:custGeom>
            <a:avLst/>
            <a:gdLst/>
            <a:ahLst/>
            <a:cxnLst/>
            <a:rect l="l" t="t" r="r" b="b"/>
            <a:pathLst>
              <a:path w="7289800" h="6883400">
                <a:moveTo>
                  <a:pt x="1721502" y="0"/>
                </a:moveTo>
                <a:lnTo>
                  <a:pt x="7292455" y="0"/>
                </a:lnTo>
                <a:lnTo>
                  <a:pt x="7292455" y="6886007"/>
                </a:lnTo>
                <a:lnTo>
                  <a:pt x="0" y="6886007"/>
                </a:lnTo>
                <a:close/>
              </a:path>
            </a:pathLst>
          </a:custGeom>
          <a:noFill/>
          <a:ln>
            <a:noFill/>
          </a:ln>
        </p:spPr>
      </p:pic>
      <p:sp>
        <p:nvSpPr>
          <p:cNvPr id="4" name="标题 1"/>
          <p:cNvSpPr txBox="1"/>
          <p:nvPr/>
        </p:nvSpPr>
        <p:spPr>
          <a:xfrm>
            <a:off x="4343400" y="0"/>
            <a:ext cx="2362199" cy="6858000"/>
          </a:xfrm>
          <a:custGeom>
            <a:avLst/>
            <a:gdLst>
              <a:gd name="connsiteX0" fmla="*/ 1260987 w 1718187"/>
              <a:gd name="connsiteY0" fmla="*/ 0 h 6858000"/>
              <a:gd name="connsiteX1" fmla="*/ 1718187 w 1718187"/>
              <a:gd name="connsiteY1" fmla="*/ 0 h 6858000"/>
              <a:gd name="connsiteX2" fmla="*/ 457200 w 1718187"/>
              <a:gd name="connsiteY2" fmla="*/ 6858000 h 6858000"/>
              <a:gd name="connsiteX3" fmla="*/ 0 w 1718187"/>
              <a:gd name="connsiteY3" fmla="*/ 6858000 h 6858000"/>
            </a:gdLst>
            <a:ahLst/>
            <a:cxnLst/>
            <a:rect l="l" t="t" r="r" b="b"/>
            <a:pathLst>
              <a:path w="1718187" h="6858000">
                <a:moveTo>
                  <a:pt x="1260987" y="0"/>
                </a:moveTo>
                <a:lnTo>
                  <a:pt x="1718187" y="0"/>
                </a:lnTo>
                <a:lnTo>
                  <a:pt x="457200" y="6858000"/>
                </a:lnTo>
                <a:lnTo>
                  <a:pt x="0" y="6858000"/>
                </a:ln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5" name="标题 1"/>
          <p:cNvSpPr txBox="1"/>
          <p:nvPr/>
        </p:nvSpPr>
        <p:spPr>
          <a:xfrm>
            <a:off x="10554226" y="5168264"/>
            <a:ext cx="1637774" cy="1689736"/>
          </a:xfrm>
          <a:custGeom>
            <a:avLst/>
            <a:gdLst>
              <a:gd name="connsiteX0" fmla="*/ 1260817 w 1637774"/>
              <a:gd name="connsiteY0" fmla="*/ 0 h 1689736"/>
              <a:gd name="connsiteX1" fmla="*/ 1635745 w 1637774"/>
              <a:gd name="connsiteY1" fmla="*/ 56684 h 1689736"/>
              <a:gd name="connsiteX2" fmla="*/ 1637774 w 1637774"/>
              <a:gd name="connsiteY2" fmla="*/ 57426 h 1689736"/>
              <a:gd name="connsiteX3" fmla="*/ 1637774 w 1637774"/>
              <a:gd name="connsiteY3" fmla="*/ 699581 h 1689736"/>
              <a:gd name="connsiteX4" fmla="*/ 1523996 w 1637774"/>
              <a:gd name="connsiteY4" fmla="*/ 637825 h 1689736"/>
              <a:gd name="connsiteX5" fmla="*/ 1260817 w 1637774"/>
              <a:gd name="connsiteY5" fmla="*/ 584691 h 1689736"/>
              <a:gd name="connsiteX6" fmla="*/ 584691 w 1637774"/>
              <a:gd name="connsiteY6" fmla="*/ 1260817 h 1689736"/>
              <a:gd name="connsiteX7" fmla="*/ 700163 w 1637774"/>
              <a:gd name="connsiteY7" fmla="*/ 1638846 h 1689736"/>
              <a:gd name="connsiteX8" fmla="*/ 742151 w 1637774"/>
              <a:gd name="connsiteY8" fmla="*/ 1689736 h 1689736"/>
              <a:gd name="connsiteX9" fmla="*/ 79883 w 1637774"/>
              <a:gd name="connsiteY9" fmla="*/ 1689736 h 1689736"/>
              <a:gd name="connsiteX10" fmla="*/ 25615 w 1637774"/>
              <a:gd name="connsiteY10" fmla="*/ 1514916 h 1689736"/>
              <a:gd name="connsiteX11" fmla="*/ 0 w 1637774"/>
              <a:gd name="connsiteY11" fmla="*/ 1260817 h 1689736"/>
              <a:gd name="connsiteX12" fmla="*/ 1260817 w 1637774"/>
              <a:gd name="connsiteY12" fmla="*/ 0 h 1689736"/>
            </a:gdLst>
            <a:ahLst/>
            <a:cxnLst/>
            <a:rect l="l" t="t" r="r" b="b"/>
            <a:pathLst>
              <a:path w="1637774" h="1689736">
                <a:moveTo>
                  <a:pt x="1260817" y="0"/>
                </a:moveTo>
                <a:cubicBezTo>
                  <a:pt x="1391379" y="0"/>
                  <a:pt x="1517306" y="19845"/>
                  <a:pt x="1635745" y="56684"/>
                </a:cubicBezTo>
                <a:lnTo>
                  <a:pt x="1637774" y="57426"/>
                </a:lnTo>
                <a:lnTo>
                  <a:pt x="1637774" y="699581"/>
                </a:lnTo>
                <a:lnTo>
                  <a:pt x="1523996" y="637825"/>
                </a:lnTo>
                <a:cubicBezTo>
                  <a:pt x="1443105" y="603611"/>
                  <a:pt x="1354171" y="584691"/>
                  <a:pt x="1260817" y="584691"/>
                </a:cubicBezTo>
                <a:cubicBezTo>
                  <a:pt x="887403" y="584691"/>
                  <a:pt x="584691" y="887403"/>
                  <a:pt x="584691" y="1260817"/>
                </a:cubicBezTo>
                <a:cubicBezTo>
                  <a:pt x="584691" y="1400848"/>
                  <a:pt x="627260" y="1530935"/>
                  <a:pt x="700163" y="1638846"/>
                </a:cubicBezTo>
                <a:lnTo>
                  <a:pt x="742151" y="1689736"/>
                </a:lnTo>
                <a:lnTo>
                  <a:pt x="79883" y="1689736"/>
                </a:lnTo>
                <a:lnTo>
                  <a:pt x="25615" y="1514916"/>
                </a:lnTo>
                <a:cubicBezTo>
                  <a:pt x="8820" y="1432840"/>
                  <a:pt x="0" y="1347859"/>
                  <a:pt x="0" y="1260817"/>
                </a:cubicBezTo>
                <a:cubicBezTo>
                  <a:pt x="0" y="564487"/>
                  <a:pt x="564487" y="0"/>
                  <a:pt x="1260817" y="0"/>
                </a:cubicBezTo>
                <a:close/>
              </a:path>
            </a:pathLst>
          </a:custGeom>
          <a:solidFill>
            <a:schemeClr val="accent1">
              <a:lumMod val="60000"/>
              <a:lumOff val="40000"/>
            </a:schemeClr>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4343400" y="1463040"/>
            <a:ext cx="7175500" cy="4810760"/>
          </a:xfrm>
          <a:prstGeom prst="roundRect">
            <a:avLst>
              <a:gd name="adj" fmla="val 4094"/>
            </a:avLst>
          </a:prstGeom>
          <a:solidFill>
            <a:schemeClr val="accent1"/>
          </a:solidFill>
          <a:ln w="12700" cap="sq">
            <a:noFill/>
            <a:miter/>
          </a:ln>
          <a:effectLst/>
        </p:spPr>
        <p:txBody>
          <a:bodyPr vert="horz" wrap="square" lIns="91440" tIns="45720" rIns="91440" bIns="45720" rtlCol="0" anchor="ctr"/>
          <a:lstStyle/>
          <a:p>
            <a:pPr algn="ctr">
              <a:lnSpc>
                <a:spcPct val="100000"/>
              </a:lnSpc>
            </a:pPr>
            <a:endParaRPr kumimoji="1" lang="zh-CN" altLang="en-US"/>
          </a:p>
        </p:txBody>
      </p:sp>
      <p:pic>
        <p:nvPicPr>
          <p:cNvPr id="7" name="图片 6"/>
          <p:cNvPicPr>
            <a:picLocks noChangeAspect="1"/>
          </p:cNvPicPr>
          <p:nvPr/>
        </p:nvPicPr>
        <p:blipFill>
          <a:blip r:embed="rId3">
            <a:alphaModFix/>
          </a:blip>
          <a:srcRect l="25063" r="25063"/>
          <a:stretch>
            <a:fillRect/>
          </a:stretch>
        </p:blipFill>
        <p:spPr>
          <a:xfrm>
            <a:off x="0" y="0"/>
            <a:ext cx="6080760" cy="6858000"/>
          </a:xfrm>
          <a:custGeom>
            <a:avLst/>
            <a:gdLst/>
            <a:ahLst/>
            <a:cxnLst/>
            <a:rect l="l" t="t" r="r" b="b"/>
            <a:pathLst>
              <a:path w="6083300" h="6858000">
                <a:moveTo>
                  <a:pt x="0" y="0"/>
                </a:moveTo>
                <a:lnTo>
                  <a:pt x="6080760" y="0"/>
                </a:lnTo>
                <a:lnTo>
                  <a:pt x="4339767" y="6858000"/>
                </a:lnTo>
                <a:lnTo>
                  <a:pt x="0" y="6858000"/>
                </a:lnTo>
                <a:close/>
              </a:path>
            </a:pathLst>
          </a:custGeom>
          <a:noFill/>
          <a:ln>
            <a:noFill/>
          </a:ln>
        </p:spPr>
      </p:pic>
      <p:sp>
        <p:nvSpPr>
          <p:cNvPr id="9" name="标题 1"/>
          <p:cNvSpPr txBox="1"/>
          <p:nvPr/>
        </p:nvSpPr>
        <p:spPr>
          <a:xfrm>
            <a:off x="6365239" y="4352548"/>
            <a:ext cx="4683760" cy="216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6286691" y="2251605"/>
            <a:ext cx="4847481" cy="2087296"/>
          </a:xfrm>
          <a:prstGeom prst="rect">
            <a:avLst/>
          </a:prstGeom>
          <a:noFill/>
          <a:ln>
            <a:noFill/>
          </a:ln>
        </p:spPr>
        <p:txBody>
          <a:bodyPr vert="horz" wrap="square" lIns="0" tIns="0" rIns="0" bIns="0" rtlCol="0" anchor="ctr"/>
          <a:lstStyle/>
          <a:p>
            <a:pPr algn="r">
              <a:lnSpc>
                <a:spcPct val="130000"/>
              </a:lnSpc>
            </a:pPr>
            <a:r>
              <a:rPr kumimoji="1" lang="en-US" altLang="zh-CN" sz="3600">
                <a:ln w="12700">
                  <a:noFill/>
                </a:ln>
                <a:solidFill>
                  <a:srgbClr val="D08D88">
                    <a:alpha val="100000"/>
                  </a:srgbClr>
                </a:solidFill>
                <a:latin typeface="Times New Roman" panose="02020603050405020304" charset="0"/>
                <a:ea typeface="OPPOSans B" panose="00020600040101010101" charset="-122"/>
                <a:cs typeface="Times New Roman" panose="02020603050405020304" charset="0"/>
              </a:rPr>
              <a:t>THANKS</a:t>
            </a:r>
          </a:p>
        </p:txBody>
      </p:sp>
      <p:sp>
        <p:nvSpPr>
          <p:cNvPr id="15" name="标题 1"/>
          <p:cNvSpPr txBox="1"/>
          <p:nvPr/>
        </p:nvSpPr>
        <p:spPr>
          <a:xfrm>
            <a:off x="6019715" y="1581447"/>
            <a:ext cx="739557" cy="739557"/>
          </a:xfrm>
          <a:prstGeom prst="plaque">
            <a:avLst>
              <a:gd name="adj" fmla="val 50000"/>
            </a:avLst>
          </a:prstGeom>
          <a:solidFill>
            <a:schemeClr val="accent2"/>
          </a:solidFill>
          <a:ln w="12700" cap="rnd">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6628645" y="2251606"/>
            <a:ext cx="153908" cy="153908"/>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6561326" y="1530920"/>
            <a:ext cx="335110" cy="335110"/>
          </a:xfrm>
          <a:prstGeom prst="plaque">
            <a:avLst>
              <a:gd name="adj" fmla="val 50000"/>
            </a:avLst>
          </a:prstGeom>
          <a:solidFill>
            <a:schemeClr val="accent2">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rot="5400000" flipV="1">
            <a:off x="4920128" y="5791487"/>
            <a:ext cx="1393654" cy="600600"/>
          </a:xfrm>
          <a:custGeom>
            <a:avLst/>
            <a:gdLst>
              <a:gd name="connsiteX0" fmla="*/ 9822 w 788890"/>
              <a:gd name="connsiteY0" fmla="*/ 19646 h 339975"/>
              <a:gd name="connsiteX1" fmla="*/ 0 w 788890"/>
              <a:gd name="connsiteY1" fmla="*/ 9823 h 339975"/>
              <a:gd name="connsiteX2" fmla="*/ 9822 w 788890"/>
              <a:gd name="connsiteY2" fmla="*/ 0 h 339975"/>
              <a:gd name="connsiteX3" fmla="*/ 19644 w 788890"/>
              <a:gd name="connsiteY3" fmla="*/ 9823 h 339975"/>
              <a:gd name="connsiteX4" fmla="*/ 9822 w 788890"/>
              <a:gd name="connsiteY4" fmla="*/ 19646 h 339975"/>
              <a:gd name="connsiteX5" fmla="*/ 138030 w 788890"/>
              <a:gd name="connsiteY5" fmla="*/ 19646 h 339975"/>
              <a:gd name="connsiteX6" fmla="*/ 128208 w 788890"/>
              <a:gd name="connsiteY6" fmla="*/ 9823 h 339975"/>
              <a:gd name="connsiteX7" fmla="*/ 138030 w 788890"/>
              <a:gd name="connsiteY7" fmla="*/ 0 h 339975"/>
              <a:gd name="connsiteX8" fmla="*/ 147852 w 788890"/>
              <a:gd name="connsiteY8" fmla="*/ 9823 h 339975"/>
              <a:gd name="connsiteX9" fmla="*/ 138030 w 788890"/>
              <a:gd name="connsiteY9" fmla="*/ 19646 h 339975"/>
              <a:gd name="connsiteX10" fmla="*/ 266238 w 788890"/>
              <a:gd name="connsiteY10" fmla="*/ 19646 h 339975"/>
              <a:gd name="connsiteX11" fmla="*/ 256416 w 788890"/>
              <a:gd name="connsiteY11" fmla="*/ 9823 h 339975"/>
              <a:gd name="connsiteX12" fmla="*/ 266238 w 788890"/>
              <a:gd name="connsiteY12" fmla="*/ 0 h 339975"/>
              <a:gd name="connsiteX13" fmla="*/ 276060 w 788890"/>
              <a:gd name="connsiteY13" fmla="*/ 9823 h 339975"/>
              <a:gd name="connsiteX14" fmla="*/ 266238 w 788890"/>
              <a:gd name="connsiteY14" fmla="*/ 19646 h 339975"/>
              <a:gd name="connsiteX15" fmla="*/ 394445 w 788890"/>
              <a:gd name="connsiteY15" fmla="*/ 19646 h 339975"/>
              <a:gd name="connsiteX16" fmla="*/ 384623 w 788890"/>
              <a:gd name="connsiteY16" fmla="*/ 9823 h 339975"/>
              <a:gd name="connsiteX17" fmla="*/ 394445 w 788890"/>
              <a:gd name="connsiteY17" fmla="*/ 0 h 339975"/>
              <a:gd name="connsiteX18" fmla="*/ 404267 w 788890"/>
              <a:gd name="connsiteY18" fmla="*/ 9823 h 339975"/>
              <a:gd name="connsiteX19" fmla="*/ 394445 w 788890"/>
              <a:gd name="connsiteY19" fmla="*/ 19646 h 339975"/>
              <a:gd name="connsiteX20" fmla="*/ 522653 w 788890"/>
              <a:gd name="connsiteY20" fmla="*/ 19646 h 339975"/>
              <a:gd name="connsiteX21" fmla="*/ 512831 w 788890"/>
              <a:gd name="connsiteY21" fmla="*/ 9823 h 339975"/>
              <a:gd name="connsiteX22" fmla="*/ 522653 w 788890"/>
              <a:gd name="connsiteY22" fmla="*/ 0 h 339975"/>
              <a:gd name="connsiteX23" fmla="*/ 532475 w 788890"/>
              <a:gd name="connsiteY23" fmla="*/ 9823 h 339975"/>
              <a:gd name="connsiteX24" fmla="*/ 522653 w 788890"/>
              <a:gd name="connsiteY24" fmla="*/ 19646 h 339975"/>
              <a:gd name="connsiteX25" fmla="*/ 650860 w 788890"/>
              <a:gd name="connsiteY25" fmla="*/ 19646 h 339975"/>
              <a:gd name="connsiteX26" fmla="*/ 641038 w 788890"/>
              <a:gd name="connsiteY26" fmla="*/ 9823 h 339975"/>
              <a:gd name="connsiteX27" fmla="*/ 650860 w 788890"/>
              <a:gd name="connsiteY27" fmla="*/ 0 h 339975"/>
              <a:gd name="connsiteX28" fmla="*/ 660682 w 788890"/>
              <a:gd name="connsiteY28" fmla="*/ 9823 h 339975"/>
              <a:gd name="connsiteX29" fmla="*/ 650860 w 788890"/>
              <a:gd name="connsiteY29" fmla="*/ 19646 h 339975"/>
              <a:gd name="connsiteX30" fmla="*/ 779068 w 788890"/>
              <a:gd name="connsiteY30" fmla="*/ 19646 h 339975"/>
              <a:gd name="connsiteX31" fmla="*/ 769246 w 788890"/>
              <a:gd name="connsiteY31" fmla="*/ 9823 h 339975"/>
              <a:gd name="connsiteX32" fmla="*/ 779068 w 788890"/>
              <a:gd name="connsiteY32" fmla="*/ 0 h 339975"/>
              <a:gd name="connsiteX33" fmla="*/ 788890 w 788890"/>
              <a:gd name="connsiteY33" fmla="*/ 9823 h 339975"/>
              <a:gd name="connsiteX34" fmla="*/ 779068 w 788890"/>
              <a:gd name="connsiteY34" fmla="*/ 19646 h 339975"/>
              <a:gd name="connsiteX35" fmla="*/ 9822 w 788890"/>
              <a:gd name="connsiteY35" fmla="*/ 126197 h 339975"/>
              <a:gd name="connsiteX36" fmla="*/ 0 w 788890"/>
              <a:gd name="connsiteY36" fmla="*/ 116374 h 339975"/>
              <a:gd name="connsiteX37" fmla="*/ 9822 w 788890"/>
              <a:gd name="connsiteY37" fmla="*/ 106551 h 339975"/>
              <a:gd name="connsiteX38" fmla="*/ 19644 w 788890"/>
              <a:gd name="connsiteY38" fmla="*/ 116374 h 339975"/>
              <a:gd name="connsiteX39" fmla="*/ 9822 w 788890"/>
              <a:gd name="connsiteY39" fmla="*/ 126197 h 339975"/>
              <a:gd name="connsiteX40" fmla="*/ 138030 w 788890"/>
              <a:gd name="connsiteY40" fmla="*/ 126197 h 339975"/>
              <a:gd name="connsiteX41" fmla="*/ 128208 w 788890"/>
              <a:gd name="connsiteY41" fmla="*/ 116374 h 339975"/>
              <a:gd name="connsiteX42" fmla="*/ 138030 w 788890"/>
              <a:gd name="connsiteY42" fmla="*/ 106551 h 339975"/>
              <a:gd name="connsiteX43" fmla="*/ 147852 w 788890"/>
              <a:gd name="connsiteY43" fmla="*/ 116374 h 339975"/>
              <a:gd name="connsiteX44" fmla="*/ 138030 w 788890"/>
              <a:gd name="connsiteY44" fmla="*/ 126197 h 339975"/>
              <a:gd name="connsiteX45" fmla="*/ 266238 w 788890"/>
              <a:gd name="connsiteY45" fmla="*/ 126197 h 339975"/>
              <a:gd name="connsiteX46" fmla="*/ 256416 w 788890"/>
              <a:gd name="connsiteY46" fmla="*/ 116374 h 339975"/>
              <a:gd name="connsiteX47" fmla="*/ 266238 w 788890"/>
              <a:gd name="connsiteY47" fmla="*/ 106551 h 339975"/>
              <a:gd name="connsiteX48" fmla="*/ 276060 w 788890"/>
              <a:gd name="connsiteY48" fmla="*/ 116374 h 339975"/>
              <a:gd name="connsiteX49" fmla="*/ 266238 w 788890"/>
              <a:gd name="connsiteY49" fmla="*/ 126197 h 339975"/>
              <a:gd name="connsiteX50" fmla="*/ 394445 w 788890"/>
              <a:gd name="connsiteY50" fmla="*/ 126197 h 339975"/>
              <a:gd name="connsiteX51" fmla="*/ 384623 w 788890"/>
              <a:gd name="connsiteY51" fmla="*/ 116374 h 339975"/>
              <a:gd name="connsiteX52" fmla="*/ 394445 w 788890"/>
              <a:gd name="connsiteY52" fmla="*/ 106551 h 339975"/>
              <a:gd name="connsiteX53" fmla="*/ 404267 w 788890"/>
              <a:gd name="connsiteY53" fmla="*/ 116374 h 339975"/>
              <a:gd name="connsiteX54" fmla="*/ 394445 w 788890"/>
              <a:gd name="connsiteY54" fmla="*/ 126197 h 339975"/>
              <a:gd name="connsiteX55" fmla="*/ 522653 w 788890"/>
              <a:gd name="connsiteY55" fmla="*/ 126197 h 339975"/>
              <a:gd name="connsiteX56" fmla="*/ 512831 w 788890"/>
              <a:gd name="connsiteY56" fmla="*/ 116374 h 339975"/>
              <a:gd name="connsiteX57" fmla="*/ 522653 w 788890"/>
              <a:gd name="connsiteY57" fmla="*/ 106551 h 339975"/>
              <a:gd name="connsiteX58" fmla="*/ 532475 w 788890"/>
              <a:gd name="connsiteY58" fmla="*/ 116374 h 339975"/>
              <a:gd name="connsiteX59" fmla="*/ 522653 w 788890"/>
              <a:gd name="connsiteY59" fmla="*/ 126197 h 339975"/>
              <a:gd name="connsiteX60" fmla="*/ 650860 w 788890"/>
              <a:gd name="connsiteY60" fmla="*/ 126197 h 339975"/>
              <a:gd name="connsiteX61" fmla="*/ 641038 w 788890"/>
              <a:gd name="connsiteY61" fmla="*/ 116374 h 339975"/>
              <a:gd name="connsiteX62" fmla="*/ 650860 w 788890"/>
              <a:gd name="connsiteY62" fmla="*/ 106551 h 339975"/>
              <a:gd name="connsiteX63" fmla="*/ 660682 w 788890"/>
              <a:gd name="connsiteY63" fmla="*/ 116374 h 339975"/>
              <a:gd name="connsiteX64" fmla="*/ 650860 w 788890"/>
              <a:gd name="connsiteY64" fmla="*/ 126197 h 339975"/>
              <a:gd name="connsiteX65" fmla="*/ 779068 w 788890"/>
              <a:gd name="connsiteY65" fmla="*/ 126197 h 339975"/>
              <a:gd name="connsiteX66" fmla="*/ 769246 w 788890"/>
              <a:gd name="connsiteY66" fmla="*/ 116374 h 339975"/>
              <a:gd name="connsiteX67" fmla="*/ 779068 w 788890"/>
              <a:gd name="connsiteY67" fmla="*/ 106551 h 339975"/>
              <a:gd name="connsiteX68" fmla="*/ 788890 w 788890"/>
              <a:gd name="connsiteY68" fmla="*/ 116374 h 339975"/>
              <a:gd name="connsiteX69" fmla="*/ 779068 w 788890"/>
              <a:gd name="connsiteY69" fmla="*/ 126197 h 339975"/>
              <a:gd name="connsiteX70" fmla="*/ 9822 w 788890"/>
              <a:gd name="connsiteY70" fmla="*/ 232748 h 339975"/>
              <a:gd name="connsiteX71" fmla="*/ 0 w 788890"/>
              <a:gd name="connsiteY71" fmla="*/ 222925 h 339975"/>
              <a:gd name="connsiteX72" fmla="*/ 9822 w 788890"/>
              <a:gd name="connsiteY72" fmla="*/ 213102 h 339975"/>
              <a:gd name="connsiteX73" fmla="*/ 19644 w 788890"/>
              <a:gd name="connsiteY73" fmla="*/ 222925 h 339975"/>
              <a:gd name="connsiteX74" fmla="*/ 9822 w 788890"/>
              <a:gd name="connsiteY74" fmla="*/ 232748 h 339975"/>
              <a:gd name="connsiteX75" fmla="*/ 138030 w 788890"/>
              <a:gd name="connsiteY75" fmla="*/ 232748 h 339975"/>
              <a:gd name="connsiteX76" fmla="*/ 128208 w 788890"/>
              <a:gd name="connsiteY76" fmla="*/ 222925 h 339975"/>
              <a:gd name="connsiteX77" fmla="*/ 138030 w 788890"/>
              <a:gd name="connsiteY77" fmla="*/ 213102 h 339975"/>
              <a:gd name="connsiteX78" fmla="*/ 147852 w 788890"/>
              <a:gd name="connsiteY78" fmla="*/ 222925 h 339975"/>
              <a:gd name="connsiteX79" fmla="*/ 138030 w 788890"/>
              <a:gd name="connsiteY79" fmla="*/ 232748 h 339975"/>
              <a:gd name="connsiteX80" fmla="*/ 266238 w 788890"/>
              <a:gd name="connsiteY80" fmla="*/ 232748 h 339975"/>
              <a:gd name="connsiteX81" fmla="*/ 256416 w 788890"/>
              <a:gd name="connsiteY81" fmla="*/ 222925 h 339975"/>
              <a:gd name="connsiteX82" fmla="*/ 266238 w 788890"/>
              <a:gd name="connsiteY82" fmla="*/ 213102 h 339975"/>
              <a:gd name="connsiteX83" fmla="*/ 276060 w 788890"/>
              <a:gd name="connsiteY83" fmla="*/ 222925 h 339975"/>
              <a:gd name="connsiteX84" fmla="*/ 266238 w 788890"/>
              <a:gd name="connsiteY84" fmla="*/ 232748 h 339975"/>
              <a:gd name="connsiteX85" fmla="*/ 394445 w 788890"/>
              <a:gd name="connsiteY85" fmla="*/ 232748 h 339975"/>
              <a:gd name="connsiteX86" fmla="*/ 384623 w 788890"/>
              <a:gd name="connsiteY86" fmla="*/ 222925 h 339975"/>
              <a:gd name="connsiteX87" fmla="*/ 394445 w 788890"/>
              <a:gd name="connsiteY87" fmla="*/ 213102 h 339975"/>
              <a:gd name="connsiteX88" fmla="*/ 404267 w 788890"/>
              <a:gd name="connsiteY88" fmla="*/ 222925 h 339975"/>
              <a:gd name="connsiteX89" fmla="*/ 394445 w 788890"/>
              <a:gd name="connsiteY89" fmla="*/ 232748 h 339975"/>
              <a:gd name="connsiteX90" fmla="*/ 522653 w 788890"/>
              <a:gd name="connsiteY90" fmla="*/ 232748 h 339975"/>
              <a:gd name="connsiteX91" fmla="*/ 512831 w 788890"/>
              <a:gd name="connsiteY91" fmla="*/ 222925 h 339975"/>
              <a:gd name="connsiteX92" fmla="*/ 522653 w 788890"/>
              <a:gd name="connsiteY92" fmla="*/ 213102 h 339975"/>
              <a:gd name="connsiteX93" fmla="*/ 532475 w 788890"/>
              <a:gd name="connsiteY93" fmla="*/ 222925 h 339975"/>
              <a:gd name="connsiteX94" fmla="*/ 522653 w 788890"/>
              <a:gd name="connsiteY94" fmla="*/ 232748 h 339975"/>
              <a:gd name="connsiteX95" fmla="*/ 650860 w 788890"/>
              <a:gd name="connsiteY95" fmla="*/ 232748 h 339975"/>
              <a:gd name="connsiteX96" fmla="*/ 641038 w 788890"/>
              <a:gd name="connsiteY96" fmla="*/ 222925 h 339975"/>
              <a:gd name="connsiteX97" fmla="*/ 650860 w 788890"/>
              <a:gd name="connsiteY97" fmla="*/ 213102 h 339975"/>
              <a:gd name="connsiteX98" fmla="*/ 660682 w 788890"/>
              <a:gd name="connsiteY98" fmla="*/ 222925 h 339975"/>
              <a:gd name="connsiteX99" fmla="*/ 650860 w 788890"/>
              <a:gd name="connsiteY99" fmla="*/ 232748 h 339975"/>
              <a:gd name="connsiteX100" fmla="*/ 779068 w 788890"/>
              <a:gd name="connsiteY100" fmla="*/ 232748 h 339975"/>
              <a:gd name="connsiteX101" fmla="*/ 769246 w 788890"/>
              <a:gd name="connsiteY101" fmla="*/ 222925 h 339975"/>
              <a:gd name="connsiteX102" fmla="*/ 779068 w 788890"/>
              <a:gd name="connsiteY102" fmla="*/ 213102 h 339975"/>
              <a:gd name="connsiteX103" fmla="*/ 788890 w 788890"/>
              <a:gd name="connsiteY103" fmla="*/ 222925 h 339975"/>
              <a:gd name="connsiteX104" fmla="*/ 779068 w 788890"/>
              <a:gd name="connsiteY104" fmla="*/ 232748 h 339975"/>
              <a:gd name="connsiteX105" fmla="*/ 9822 w 788890"/>
              <a:gd name="connsiteY105" fmla="*/ 339975 h 339975"/>
              <a:gd name="connsiteX106" fmla="*/ 0 w 788890"/>
              <a:gd name="connsiteY106" fmla="*/ 330152 h 339975"/>
              <a:gd name="connsiteX107" fmla="*/ 9822 w 788890"/>
              <a:gd name="connsiteY107" fmla="*/ 320329 h 339975"/>
              <a:gd name="connsiteX108" fmla="*/ 19644 w 788890"/>
              <a:gd name="connsiteY108" fmla="*/ 330152 h 339975"/>
              <a:gd name="connsiteX109" fmla="*/ 9822 w 788890"/>
              <a:gd name="connsiteY109" fmla="*/ 339975 h 339975"/>
              <a:gd name="connsiteX110" fmla="*/ 138030 w 788890"/>
              <a:gd name="connsiteY110" fmla="*/ 339975 h 339975"/>
              <a:gd name="connsiteX111" fmla="*/ 128208 w 788890"/>
              <a:gd name="connsiteY111" fmla="*/ 330152 h 339975"/>
              <a:gd name="connsiteX112" fmla="*/ 138030 w 788890"/>
              <a:gd name="connsiteY112" fmla="*/ 320329 h 339975"/>
              <a:gd name="connsiteX113" fmla="*/ 147852 w 788890"/>
              <a:gd name="connsiteY113" fmla="*/ 330152 h 339975"/>
              <a:gd name="connsiteX114" fmla="*/ 138030 w 788890"/>
              <a:gd name="connsiteY114" fmla="*/ 339975 h 339975"/>
              <a:gd name="connsiteX115" fmla="*/ 266238 w 788890"/>
              <a:gd name="connsiteY115" fmla="*/ 339975 h 339975"/>
              <a:gd name="connsiteX116" fmla="*/ 256416 w 788890"/>
              <a:gd name="connsiteY116" fmla="*/ 330152 h 339975"/>
              <a:gd name="connsiteX117" fmla="*/ 266238 w 788890"/>
              <a:gd name="connsiteY117" fmla="*/ 320329 h 339975"/>
              <a:gd name="connsiteX118" fmla="*/ 276060 w 788890"/>
              <a:gd name="connsiteY118" fmla="*/ 330152 h 339975"/>
              <a:gd name="connsiteX119" fmla="*/ 266238 w 788890"/>
              <a:gd name="connsiteY119" fmla="*/ 339975 h 339975"/>
              <a:gd name="connsiteX120" fmla="*/ 394445 w 788890"/>
              <a:gd name="connsiteY120" fmla="*/ 339975 h 339975"/>
              <a:gd name="connsiteX121" fmla="*/ 384623 w 788890"/>
              <a:gd name="connsiteY121" fmla="*/ 330152 h 339975"/>
              <a:gd name="connsiteX122" fmla="*/ 394445 w 788890"/>
              <a:gd name="connsiteY122" fmla="*/ 320329 h 339975"/>
              <a:gd name="connsiteX123" fmla="*/ 404267 w 788890"/>
              <a:gd name="connsiteY123" fmla="*/ 330152 h 339975"/>
              <a:gd name="connsiteX124" fmla="*/ 394445 w 788890"/>
              <a:gd name="connsiteY124" fmla="*/ 339975 h 339975"/>
              <a:gd name="connsiteX125" fmla="*/ 522653 w 788890"/>
              <a:gd name="connsiteY125" fmla="*/ 339975 h 339975"/>
              <a:gd name="connsiteX126" fmla="*/ 512831 w 788890"/>
              <a:gd name="connsiteY126" fmla="*/ 330152 h 339975"/>
              <a:gd name="connsiteX127" fmla="*/ 522653 w 788890"/>
              <a:gd name="connsiteY127" fmla="*/ 320329 h 339975"/>
              <a:gd name="connsiteX128" fmla="*/ 532475 w 788890"/>
              <a:gd name="connsiteY128" fmla="*/ 330152 h 339975"/>
              <a:gd name="connsiteX129" fmla="*/ 522653 w 788890"/>
              <a:gd name="connsiteY129" fmla="*/ 339975 h 339975"/>
              <a:gd name="connsiteX130" fmla="*/ 650860 w 788890"/>
              <a:gd name="connsiteY130" fmla="*/ 339975 h 339975"/>
              <a:gd name="connsiteX131" fmla="*/ 641038 w 788890"/>
              <a:gd name="connsiteY131" fmla="*/ 330152 h 339975"/>
              <a:gd name="connsiteX132" fmla="*/ 650860 w 788890"/>
              <a:gd name="connsiteY132" fmla="*/ 320329 h 339975"/>
              <a:gd name="connsiteX133" fmla="*/ 660682 w 788890"/>
              <a:gd name="connsiteY133" fmla="*/ 330152 h 339975"/>
              <a:gd name="connsiteX134" fmla="*/ 650860 w 788890"/>
              <a:gd name="connsiteY134" fmla="*/ 339975 h 339975"/>
              <a:gd name="connsiteX135" fmla="*/ 779068 w 788890"/>
              <a:gd name="connsiteY135" fmla="*/ 339975 h 339975"/>
              <a:gd name="connsiteX136" fmla="*/ 769246 w 788890"/>
              <a:gd name="connsiteY136" fmla="*/ 330152 h 339975"/>
              <a:gd name="connsiteX137" fmla="*/ 779068 w 788890"/>
              <a:gd name="connsiteY137" fmla="*/ 320329 h 339975"/>
              <a:gd name="connsiteX138" fmla="*/ 788890 w 788890"/>
              <a:gd name="connsiteY138" fmla="*/ 330152 h 339975"/>
              <a:gd name="connsiteX139" fmla="*/ 779068 w 788890"/>
              <a:gd name="connsiteY139" fmla="*/ 339975 h 339975"/>
            </a:gdLst>
            <a:ahLst/>
            <a:cxnLst/>
            <a:rect l="l" t="t" r="r" b="b"/>
            <a:pathLst>
              <a:path w="788890" h="339975">
                <a:moveTo>
                  <a:pt x="9822" y="19646"/>
                </a:moveTo>
                <a:cubicBezTo>
                  <a:pt x="4397" y="19646"/>
                  <a:pt x="0" y="15248"/>
                  <a:pt x="0" y="9823"/>
                </a:cubicBezTo>
                <a:cubicBezTo>
                  <a:pt x="0" y="4398"/>
                  <a:pt x="4397" y="0"/>
                  <a:pt x="9822" y="0"/>
                </a:cubicBezTo>
                <a:cubicBezTo>
                  <a:pt x="15247" y="0"/>
                  <a:pt x="19644" y="4398"/>
                  <a:pt x="19644" y="9823"/>
                </a:cubicBezTo>
                <a:cubicBezTo>
                  <a:pt x="19644" y="15248"/>
                  <a:pt x="15247" y="19646"/>
                  <a:pt x="9822" y="19646"/>
                </a:cubicBezTo>
                <a:close/>
                <a:moveTo>
                  <a:pt x="138030" y="19646"/>
                </a:moveTo>
                <a:cubicBezTo>
                  <a:pt x="132605" y="19646"/>
                  <a:pt x="128208" y="15248"/>
                  <a:pt x="128208" y="9823"/>
                </a:cubicBezTo>
                <a:cubicBezTo>
                  <a:pt x="128208" y="4398"/>
                  <a:pt x="132605" y="0"/>
                  <a:pt x="138030" y="0"/>
                </a:cubicBezTo>
                <a:cubicBezTo>
                  <a:pt x="143455" y="0"/>
                  <a:pt x="147852" y="4398"/>
                  <a:pt x="147852" y="9823"/>
                </a:cubicBezTo>
                <a:cubicBezTo>
                  <a:pt x="147852" y="15248"/>
                  <a:pt x="143455" y="19646"/>
                  <a:pt x="138030" y="19646"/>
                </a:cubicBezTo>
                <a:close/>
                <a:moveTo>
                  <a:pt x="266238" y="19646"/>
                </a:moveTo>
                <a:cubicBezTo>
                  <a:pt x="260813" y="19646"/>
                  <a:pt x="256416" y="15248"/>
                  <a:pt x="256416" y="9823"/>
                </a:cubicBezTo>
                <a:cubicBezTo>
                  <a:pt x="256416" y="4398"/>
                  <a:pt x="260813" y="0"/>
                  <a:pt x="266238" y="0"/>
                </a:cubicBezTo>
                <a:cubicBezTo>
                  <a:pt x="271663" y="0"/>
                  <a:pt x="276060" y="4398"/>
                  <a:pt x="276060" y="9823"/>
                </a:cubicBezTo>
                <a:cubicBezTo>
                  <a:pt x="276060" y="15248"/>
                  <a:pt x="271663" y="19646"/>
                  <a:pt x="266238" y="19646"/>
                </a:cubicBezTo>
                <a:close/>
                <a:moveTo>
                  <a:pt x="394445" y="19646"/>
                </a:moveTo>
                <a:cubicBezTo>
                  <a:pt x="389020" y="19646"/>
                  <a:pt x="384623" y="15248"/>
                  <a:pt x="384623" y="9823"/>
                </a:cubicBezTo>
                <a:cubicBezTo>
                  <a:pt x="384623" y="4398"/>
                  <a:pt x="389020" y="0"/>
                  <a:pt x="394445" y="0"/>
                </a:cubicBezTo>
                <a:cubicBezTo>
                  <a:pt x="399870" y="0"/>
                  <a:pt x="404267" y="4398"/>
                  <a:pt x="404267" y="9823"/>
                </a:cubicBezTo>
                <a:cubicBezTo>
                  <a:pt x="404267" y="15248"/>
                  <a:pt x="399870" y="19646"/>
                  <a:pt x="394445" y="19646"/>
                </a:cubicBezTo>
                <a:close/>
                <a:moveTo>
                  <a:pt x="522653" y="19646"/>
                </a:moveTo>
                <a:cubicBezTo>
                  <a:pt x="517228" y="19646"/>
                  <a:pt x="512831" y="15248"/>
                  <a:pt x="512831" y="9823"/>
                </a:cubicBezTo>
                <a:cubicBezTo>
                  <a:pt x="512831" y="4398"/>
                  <a:pt x="517228" y="0"/>
                  <a:pt x="522653" y="0"/>
                </a:cubicBezTo>
                <a:cubicBezTo>
                  <a:pt x="528078" y="0"/>
                  <a:pt x="532475" y="4398"/>
                  <a:pt x="532475" y="9823"/>
                </a:cubicBezTo>
                <a:cubicBezTo>
                  <a:pt x="532475" y="15248"/>
                  <a:pt x="528078" y="19646"/>
                  <a:pt x="522653" y="19646"/>
                </a:cubicBezTo>
                <a:close/>
                <a:moveTo>
                  <a:pt x="650860" y="19646"/>
                </a:moveTo>
                <a:cubicBezTo>
                  <a:pt x="645435" y="19646"/>
                  <a:pt x="641038" y="15248"/>
                  <a:pt x="641038" y="9823"/>
                </a:cubicBezTo>
                <a:cubicBezTo>
                  <a:pt x="641038" y="4398"/>
                  <a:pt x="645435" y="0"/>
                  <a:pt x="650860" y="0"/>
                </a:cubicBezTo>
                <a:cubicBezTo>
                  <a:pt x="656285" y="0"/>
                  <a:pt x="660682" y="4398"/>
                  <a:pt x="660682" y="9823"/>
                </a:cubicBezTo>
                <a:cubicBezTo>
                  <a:pt x="660682" y="15248"/>
                  <a:pt x="656285" y="19646"/>
                  <a:pt x="650860" y="19646"/>
                </a:cubicBezTo>
                <a:close/>
                <a:moveTo>
                  <a:pt x="779068" y="19646"/>
                </a:moveTo>
                <a:cubicBezTo>
                  <a:pt x="773643" y="19646"/>
                  <a:pt x="769246" y="15248"/>
                  <a:pt x="769246" y="9823"/>
                </a:cubicBezTo>
                <a:cubicBezTo>
                  <a:pt x="769246" y="4398"/>
                  <a:pt x="773643" y="0"/>
                  <a:pt x="779068" y="0"/>
                </a:cubicBezTo>
                <a:cubicBezTo>
                  <a:pt x="784493" y="0"/>
                  <a:pt x="788890" y="4398"/>
                  <a:pt x="788890" y="9823"/>
                </a:cubicBezTo>
                <a:cubicBezTo>
                  <a:pt x="788890" y="15248"/>
                  <a:pt x="784493" y="19646"/>
                  <a:pt x="779068" y="19646"/>
                </a:cubicBezTo>
                <a:close/>
                <a:moveTo>
                  <a:pt x="9822" y="126197"/>
                </a:moveTo>
                <a:cubicBezTo>
                  <a:pt x="4397" y="126197"/>
                  <a:pt x="0" y="121799"/>
                  <a:pt x="0" y="116374"/>
                </a:cubicBezTo>
                <a:cubicBezTo>
                  <a:pt x="0" y="110949"/>
                  <a:pt x="4397" y="106551"/>
                  <a:pt x="9822" y="106551"/>
                </a:cubicBezTo>
                <a:cubicBezTo>
                  <a:pt x="15247" y="106551"/>
                  <a:pt x="19644" y="110949"/>
                  <a:pt x="19644" y="116374"/>
                </a:cubicBezTo>
                <a:cubicBezTo>
                  <a:pt x="19644" y="121799"/>
                  <a:pt x="15247" y="126197"/>
                  <a:pt x="9822" y="126197"/>
                </a:cubicBezTo>
                <a:close/>
                <a:moveTo>
                  <a:pt x="138030" y="126197"/>
                </a:moveTo>
                <a:cubicBezTo>
                  <a:pt x="132605" y="126197"/>
                  <a:pt x="128208" y="121799"/>
                  <a:pt x="128208" y="116374"/>
                </a:cubicBezTo>
                <a:cubicBezTo>
                  <a:pt x="128208" y="110949"/>
                  <a:pt x="132605" y="106551"/>
                  <a:pt x="138030" y="106551"/>
                </a:cubicBezTo>
                <a:cubicBezTo>
                  <a:pt x="143455" y="106551"/>
                  <a:pt x="147852" y="110949"/>
                  <a:pt x="147852" y="116374"/>
                </a:cubicBezTo>
                <a:cubicBezTo>
                  <a:pt x="147852" y="121799"/>
                  <a:pt x="143455" y="126197"/>
                  <a:pt x="138030" y="126197"/>
                </a:cubicBezTo>
                <a:close/>
                <a:moveTo>
                  <a:pt x="266238" y="126197"/>
                </a:moveTo>
                <a:cubicBezTo>
                  <a:pt x="260813" y="126197"/>
                  <a:pt x="256416" y="121799"/>
                  <a:pt x="256416" y="116374"/>
                </a:cubicBezTo>
                <a:cubicBezTo>
                  <a:pt x="256416" y="110949"/>
                  <a:pt x="260813" y="106551"/>
                  <a:pt x="266238" y="106551"/>
                </a:cubicBezTo>
                <a:cubicBezTo>
                  <a:pt x="271663" y="106551"/>
                  <a:pt x="276060" y="110949"/>
                  <a:pt x="276060" y="116374"/>
                </a:cubicBezTo>
                <a:cubicBezTo>
                  <a:pt x="276060" y="121799"/>
                  <a:pt x="271663" y="126197"/>
                  <a:pt x="266238" y="126197"/>
                </a:cubicBezTo>
                <a:close/>
                <a:moveTo>
                  <a:pt x="394445" y="126197"/>
                </a:moveTo>
                <a:cubicBezTo>
                  <a:pt x="389020" y="126197"/>
                  <a:pt x="384623" y="121799"/>
                  <a:pt x="384623" y="116374"/>
                </a:cubicBezTo>
                <a:cubicBezTo>
                  <a:pt x="384623" y="110949"/>
                  <a:pt x="389020" y="106551"/>
                  <a:pt x="394445" y="106551"/>
                </a:cubicBezTo>
                <a:cubicBezTo>
                  <a:pt x="399870" y="106551"/>
                  <a:pt x="404267" y="110949"/>
                  <a:pt x="404267" y="116374"/>
                </a:cubicBezTo>
                <a:cubicBezTo>
                  <a:pt x="404267" y="121799"/>
                  <a:pt x="399870" y="126197"/>
                  <a:pt x="394445" y="126197"/>
                </a:cubicBezTo>
                <a:close/>
                <a:moveTo>
                  <a:pt x="522653" y="126197"/>
                </a:moveTo>
                <a:cubicBezTo>
                  <a:pt x="517228" y="126197"/>
                  <a:pt x="512831" y="121799"/>
                  <a:pt x="512831" y="116374"/>
                </a:cubicBezTo>
                <a:cubicBezTo>
                  <a:pt x="512831" y="110949"/>
                  <a:pt x="517228" y="106551"/>
                  <a:pt x="522653" y="106551"/>
                </a:cubicBezTo>
                <a:cubicBezTo>
                  <a:pt x="528078" y="106551"/>
                  <a:pt x="532475" y="110949"/>
                  <a:pt x="532475" y="116374"/>
                </a:cubicBezTo>
                <a:cubicBezTo>
                  <a:pt x="532475" y="121799"/>
                  <a:pt x="528078" y="126197"/>
                  <a:pt x="522653" y="126197"/>
                </a:cubicBezTo>
                <a:close/>
                <a:moveTo>
                  <a:pt x="650860" y="126197"/>
                </a:moveTo>
                <a:cubicBezTo>
                  <a:pt x="645435" y="126197"/>
                  <a:pt x="641038" y="121799"/>
                  <a:pt x="641038" y="116374"/>
                </a:cubicBezTo>
                <a:cubicBezTo>
                  <a:pt x="641038" y="110949"/>
                  <a:pt x="645435" y="106551"/>
                  <a:pt x="650860" y="106551"/>
                </a:cubicBezTo>
                <a:cubicBezTo>
                  <a:pt x="656285" y="106551"/>
                  <a:pt x="660682" y="110949"/>
                  <a:pt x="660682" y="116374"/>
                </a:cubicBezTo>
                <a:cubicBezTo>
                  <a:pt x="660682" y="121799"/>
                  <a:pt x="656285" y="126197"/>
                  <a:pt x="650860" y="126197"/>
                </a:cubicBezTo>
                <a:close/>
                <a:moveTo>
                  <a:pt x="779068" y="126197"/>
                </a:moveTo>
                <a:cubicBezTo>
                  <a:pt x="773643" y="126197"/>
                  <a:pt x="769246" y="121799"/>
                  <a:pt x="769246" y="116374"/>
                </a:cubicBezTo>
                <a:cubicBezTo>
                  <a:pt x="769246" y="110949"/>
                  <a:pt x="773643" y="106551"/>
                  <a:pt x="779068" y="106551"/>
                </a:cubicBezTo>
                <a:cubicBezTo>
                  <a:pt x="784493" y="106551"/>
                  <a:pt x="788890" y="110949"/>
                  <a:pt x="788890" y="116374"/>
                </a:cubicBezTo>
                <a:cubicBezTo>
                  <a:pt x="788890" y="121799"/>
                  <a:pt x="784493" y="126197"/>
                  <a:pt x="779068" y="126197"/>
                </a:cubicBezTo>
                <a:close/>
                <a:moveTo>
                  <a:pt x="9822" y="232748"/>
                </a:moveTo>
                <a:cubicBezTo>
                  <a:pt x="4397" y="232748"/>
                  <a:pt x="0" y="228350"/>
                  <a:pt x="0" y="222925"/>
                </a:cubicBezTo>
                <a:cubicBezTo>
                  <a:pt x="0" y="217500"/>
                  <a:pt x="4397" y="213102"/>
                  <a:pt x="9822" y="213102"/>
                </a:cubicBezTo>
                <a:cubicBezTo>
                  <a:pt x="15247" y="213102"/>
                  <a:pt x="19644" y="217500"/>
                  <a:pt x="19644" y="222925"/>
                </a:cubicBezTo>
                <a:cubicBezTo>
                  <a:pt x="19644" y="228350"/>
                  <a:pt x="15247" y="232748"/>
                  <a:pt x="9822" y="232748"/>
                </a:cubicBezTo>
                <a:close/>
                <a:moveTo>
                  <a:pt x="138030" y="232748"/>
                </a:moveTo>
                <a:cubicBezTo>
                  <a:pt x="132605" y="232748"/>
                  <a:pt x="128208" y="228350"/>
                  <a:pt x="128208" y="222925"/>
                </a:cubicBezTo>
                <a:cubicBezTo>
                  <a:pt x="128208" y="217500"/>
                  <a:pt x="132605" y="213102"/>
                  <a:pt x="138030" y="213102"/>
                </a:cubicBezTo>
                <a:cubicBezTo>
                  <a:pt x="143455" y="213102"/>
                  <a:pt x="147852" y="217500"/>
                  <a:pt x="147852" y="222925"/>
                </a:cubicBezTo>
                <a:cubicBezTo>
                  <a:pt x="147852" y="228350"/>
                  <a:pt x="143455" y="232748"/>
                  <a:pt x="138030" y="232748"/>
                </a:cubicBezTo>
                <a:close/>
                <a:moveTo>
                  <a:pt x="266238" y="232748"/>
                </a:moveTo>
                <a:cubicBezTo>
                  <a:pt x="260813" y="232748"/>
                  <a:pt x="256416" y="228350"/>
                  <a:pt x="256416" y="222925"/>
                </a:cubicBezTo>
                <a:cubicBezTo>
                  <a:pt x="256416" y="217500"/>
                  <a:pt x="260813" y="213102"/>
                  <a:pt x="266238" y="213102"/>
                </a:cubicBezTo>
                <a:cubicBezTo>
                  <a:pt x="271663" y="213102"/>
                  <a:pt x="276060" y="217500"/>
                  <a:pt x="276060" y="222925"/>
                </a:cubicBezTo>
                <a:cubicBezTo>
                  <a:pt x="276060" y="228350"/>
                  <a:pt x="271663" y="232748"/>
                  <a:pt x="266238" y="232748"/>
                </a:cubicBezTo>
                <a:close/>
                <a:moveTo>
                  <a:pt x="394445" y="232748"/>
                </a:moveTo>
                <a:cubicBezTo>
                  <a:pt x="389020" y="232748"/>
                  <a:pt x="384623" y="228350"/>
                  <a:pt x="384623" y="222925"/>
                </a:cubicBezTo>
                <a:cubicBezTo>
                  <a:pt x="384623" y="217500"/>
                  <a:pt x="389020" y="213102"/>
                  <a:pt x="394445" y="213102"/>
                </a:cubicBezTo>
                <a:cubicBezTo>
                  <a:pt x="399870" y="213102"/>
                  <a:pt x="404267" y="217500"/>
                  <a:pt x="404267" y="222925"/>
                </a:cubicBezTo>
                <a:cubicBezTo>
                  <a:pt x="404267" y="228350"/>
                  <a:pt x="399870" y="232748"/>
                  <a:pt x="394445" y="232748"/>
                </a:cubicBezTo>
                <a:close/>
                <a:moveTo>
                  <a:pt x="522653" y="232748"/>
                </a:moveTo>
                <a:cubicBezTo>
                  <a:pt x="517228" y="232748"/>
                  <a:pt x="512831" y="228350"/>
                  <a:pt x="512831" y="222925"/>
                </a:cubicBezTo>
                <a:cubicBezTo>
                  <a:pt x="512831" y="217500"/>
                  <a:pt x="517228" y="213102"/>
                  <a:pt x="522653" y="213102"/>
                </a:cubicBezTo>
                <a:cubicBezTo>
                  <a:pt x="528078" y="213102"/>
                  <a:pt x="532475" y="217500"/>
                  <a:pt x="532475" y="222925"/>
                </a:cubicBezTo>
                <a:cubicBezTo>
                  <a:pt x="532475" y="228350"/>
                  <a:pt x="528078" y="232748"/>
                  <a:pt x="522653" y="232748"/>
                </a:cubicBezTo>
                <a:close/>
                <a:moveTo>
                  <a:pt x="650860" y="232748"/>
                </a:moveTo>
                <a:cubicBezTo>
                  <a:pt x="645435" y="232748"/>
                  <a:pt x="641038" y="228350"/>
                  <a:pt x="641038" y="222925"/>
                </a:cubicBezTo>
                <a:cubicBezTo>
                  <a:pt x="641038" y="217500"/>
                  <a:pt x="645435" y="213102"/>
                  <a:pt x="650860" y="213102"/>
                </a:cubicBezTo>
                <a:cubicBezTo>
                  <a:pt x="656285" y="213102"/>
                  <a:pt x="660682" y="217500"/>
                  <a:pt x="660682" y="222925"/>
                </a:cubicBezTo>
                <a:cubicBezTo>
                  <a:pt x="660682" y="228350"/>
                  <a:pt x="656285" y="232748"/>
                  <a:pt x="650860" y="232748"/>
                </a:cubicBezTo>
                <a:close/>
                <a:moveTo>
                  <a:pt x="779068" y="232748"/>
                </a:moveTo>
                <a:cubicBezTo>
                  <a:pt x="773643" y="232748"/>
                  <a:pt x="769246" y="228350"/>
                  <a:pt x="769246" y="222925"/>
                </a:cubicBezTo>
                <a:cubicBezTo>
                  <a:pt x="769246" y="217500"/>
                  <a:pt x="773643" y="213102"/>
                  <a:pt x="779068" y="213102"/>
                </a:cubicBezTo>
                <a:cubicBezTo>
                  <a:pt x="784493" y="213102"/>
                  <a:pt x="788890" y="217500"/>
                  <a:pt x="788890" y="222925"/>
                </a:cubicBezTo>
                <a:cubicBezTo>
                  <a:pt x="788890" y="228350"/>
                  <a:pt x="784493" y="232748"/>
                  <a:pt x="779068" y="232748"/>
                </a:cubicBezTo>
                <a:close/>
                <a:moveTo>
                  <a:pt x="9822" y="339975"/>
                </a:moveTo>
                <a:cubicBezTo>
                  <a:pt x="4397" y="339975"/>
                  <a:pt x="0" y="335577"/>
                  <a:pt x="0" y="330152"/>
                </a:cubicBezTo>
                <a:cubicBezTo>
                  <a:pt x="0" y="324727"/>
                  <a:pt x="4397" y="320329"/>
                  <a:pt x="9822" y="320329"/>
                </a:cubicBezTo>
                <a:cubicBezTo>
                  <a:pt x="15247" y="320329"/>
                  <a:pt x="19644" y="324727"/>
                  <a:pt x="19644" y="330152"/>
                </a:cubicBezTo>
                <a:cubicBezTo>
                  <a:pt x="19644" y="335577"/>
                  <a:pt x="15247" y="339975"/>
                  <a:pt x="9822" y="339975"/>
                </a:cubicBezTo>
                <a:close/>
                <a:moveTo>
                  <a:pt x="138030" y="339975"/>
                </a:moveTo>
                <a:cubicBezTo>
                  <a:pt x="132605" y="339975"/>
                  <a:pt x="128208" y="335577"/>
                  <a:pt x="128208" y="330152"/>
                </a:cubicBezTo>
                <a:cubicBezTo>
                  <a:pt x="128208" y="324727"/>
                  <a:pt x="132605" y="320329"/>
                  <a:pt x="138030" y="320329"/>
                </a:cubicBezTo>
                <a:cubicBezTo>
                  <a:pt x="143455" y="320329"/>
                  <a:pt x="147852" y="324727"/>
                  <a:pt x="147852" y="330152"/>
                </a:cubicBezTo>
                <a:cubicBezTo>
                  <a:pt x="147852" y="335577"/>
                  <a:pt x="143455" y="339975"/>
                  <a:pt x="138030" y="339975"/>
                </a:cubicBezTo>
                <a:close/>
                <a:moveTo>
                  <a:pt x="266238" y="339975"/>
                </a:moveTo>
                <a:cubicBezTo>
                  <a:pt x="260813" y="339975"/>
                  <a:pt x="256416" y="335577"/>
                  <a:pt x="256416" y="330152"/>
                </a:cubicBezTo>
                <a:cubicBezTo>
                  <a:pt x="256416" y="324727"/>
                  <a:pt x="260813" y="320329"/>
                  <a:pt x="266238" y="320329"/>
                </a:cubicBezTo>
                <a:cubicBezTo>
                  <a:pt x="271663" y="320329"/>
                  <a:pt x="276060" y="324727"/>
                  <a:pt x="276060" y="330152"/>
                </a:cubicBezTo>
                <a:cubicBezTo>
                  <a:pt x="276060" y="335577"/>
                  <a:pt x="271663" y="339975"/>
                  <a:pt x="266238" y="339975"/>
                </a:cubicBezTo>
                <a:close/>
                <a:moveTo>
                  <a:pt x="394445" y="339975"/>
                </a:moveTo>
                <a:cubicBezTo>
                  <a:pt x="389020" y="339975"/>
                  <a:pt x="384623" y="335577"/>
                  <a:pt x="384623" y="330152"/>
                </a:cubicBezTo>
                <a:cubicBezTo>
                  <a:pt x="384623" y="324727"/>
                  <a:pt x="389020" y="320329"/>
                  <a:pt x="394445" y="320329"/>
                </a:cubicBezTo>
                <a:cubicBezTo>
                  <a:pt x="399870" y="320329"/>
                  <a:pt x="404267" y="324727"/>
                  <a:pt x="404267" y="330152"/>
                </a:cubicBezTo>
                <a:cubicBezTo>
                  <a:pt x="404267" y="335577"/>
                  <a:pt x="399870" y="339975"/>
                  <a:pt x="394445" y="339975"/>
                </a:cubicBezTo>
                <a:close/>
                <a:moveTo>
                  <a:pt x="522653" y="339975"/>
                </a:moveTo>
                <a:cubicBezTo>
                  <a:pt x="517228" y="339975"/>
                  <a:pt x="512831" y="335577"/>
                  <a:pt x="512831" y="330152"/>
                </a:cubicBezTo>
                <a:cubicBezTo>
                  <a:pt x="512831" y="324727"/>
                  <a:pt x="517228" y="320329"/>
                  <a:pt x="522653" y="320329"/>
                </a:cubicBezTo>
                <a:cubicBezTo>
                  <a:pt x="528078" y="320329"/>
                  <a:pt x="532475" y="324727"/>
                  <a:pt x="532475" y="330152"/>
                </a:cubicBezTo>
                <a:cubicBezTo>
                  <a:pt x="532475" y="335577"/>
                  <a:pt x="528078" y="339975"/>
                  <a:pt x="522653" y="339975"/>
                </a:cubicBezTo>
                <a:close/>
                <a:moveTo>
                  <a:pt x="650860" y="339975"/>
                </a:moveTo>
                <a:cubicBezTo>
                  <a:pt x="645435" y="339975"/>
                  <a:pt x="641038" y="335577"/>
                  <a:pt x="641038" y="330152"/>
                </a:cubicBezTo>
                <a:cubicBezTo>
                  <a:pt x="641038" y="324727"/>
                  <a:pt x="645435" y="320329"/>
                  <a:pt x="650860" y="320329"/>
                </a:cubicBezTo>
                <a:cubicBezTo>
                  <a:pt x="656285" y="320329"/>
                  <a:pt x="660682" y="324727"/>
                  <a:pt x="660682" y="330152"/>
                </a:cubicBezTo>
                <a:cubicBezTo>
                  <a:pt x="660682" y="335577"/>
                  <a:pt x="656285" y="339975"/>
                  <a:pt x="650860" y="339975"/>
                </a:cubicBezTo>
                <a:close/>
                <a:moveTo>
                  <a:pt x="779068" y="339975"/>
                </a:moveTo>
                <a:cubicBezTo>
                  <a:pt x="773643" y="339975"/>
                  <a:pt x="769246" y="335577"/>
                  <a:pt x="769246" y="330152"/>
                </a:cubicBezTo>
                <a:cubicBezTo>
                  <a:pt x="769246" y="324727"/>
                  <a:pt x="773643" y="320329"/>
                  <a:pt x="779068" y="320329"/>
                </a:cubicBezTo>
                <a:cubicBezTo>
                  <a:pt x="784493" y="320329"/>
                  <a:pt x="788890" y="324727"/>
                  <a:pt x="788890" y="330152"/>
                </a:cubicBezTo>
                <a:cubicBezTo>
                  <a:pt x="788890" y="335577"/>
                  <a:pt x="784493" y="339975"/>
                  <a:pt x="779068" y="339975"/>
                </a:cubicBezTo>
                <a:close/>
              </a:path>
            </a:pathLst>
          </a:custGeom>
          <a:gradFill>
            <a:gsLst>
              <a:gs pos="0">
                <a:schemeClr val="bg1">
                  <a:alpha val="0"/>
                </a:schemeClr>
              </a:gs>
              <a:gs pos="79000">
                <a:schemeClr val="bg1"/>
              </a:gs>
            </a:gsLst>
            <a:lin ang="102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9" name="标题 1"/>
          <p:cNvSpPr txBox="1"/>
          <p:nvPr/>
        </p:nvSpPr>
        <p:spPr>
          <a:xfrm>
            <a:off x="11388264" y="1"/>
            <a:ext cx="803736" cy="668595"/>
          </a:xfrm>
          <a:custGeom>
            <a:avLst/>
            <a:gdLst>
              <a:gd name="connsiteX0" fmla="*/ 0 w 803736"/>
              <a:gd name="connsiteY0" fmla="*/ 0 h 668595"/>
              <a:gd name="connsiteX1" fmla="*/ 264817 w 803736"/>
              <a:gd name="connsiteY1" fmla="*/ 0 h 668595"/>
              <a:gd name="connsiteX2" fmla="*/ 286050 w 803736"/>
              <a:gd name="connsiteY2" fmla="*/ 68401 h 668595"/>
              <a:gd name="connsiteX3" fmla="*/ 803736 w 803736"/>
              <a:gd name="connsiteY3" fmla="*/ 411546 h 668595"/>
              <a:gd name="connsiteX4" fmla="*/ 803736 w 803736"/>
              <a:gd name="connsiteY4" fmla="*/ 668595 h 668595"/>
              <a:gd name="connsiteX5" fmla="*/ 1486 w 803736"/>
              <a:gd name="connsiteY5" fmla="*/ 14742 h 668595"/>
            </a:gdLst>
            <a:ahLst/>
            <a:cxnLst/>
            <a:rect l="l" t="t" r="r" b="b"/>
            <a:pathLst>
              <a:path w="803736" h="668595">
                <a:moveTo>
                  <a:pt x="0" y="0"/>
                </a:moveTo>
                <a:lnTo>
                  <a:pt x="264817" y="0"/>
                </a:lnTo>
                <a:lnTo>
                  <a:pt x="286050" y="68401"/>
                </a:lnTo>
                <a:cubicBezTo>
                  <a:pt x="371341" y="270053"/>
                  <a:pt x="571015" y="411546"/>
                  <a:pt x="803736" y="411546"/>
                </a:cubicBezTo>
                <a:lnTo>
                  <a:pt x="803736" y="668595"/>
                </a:lnTo>
                <a:cubicBezTo>
                  <a:pt x="408009" y="668595"/>
                  <a:pt x="77844" y="387896"/>
                  <a:pt x="1486" y="14742"/>
                </a:cubicBez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4480560" y="0"/>
            <a:ext cx="7711440" cy="6858000"/>
          </a:xfrm>
          <a:custGeom>
            <a:avLst/>
            <a:gdLst>
              <a:gd name="connsiteX0" fmla="*/ 1714501 w 7711440"/>
              <a:gd name="connsiteY0" fmla="*/ 0 h 6858000"/>
              <a:gd name="connsiteX1" fmla="*/ 7711440 w 7711440"/>
              <a:gd name="connsiteY1" fmla="*/ 0 h 6858000"/>
              <a:gd name="connsiteX2" fmla="*/ 7711440 w 7711440"/>
              <a:gd name="connsiteY2" fmla="*/ 6858000 h 6858000"/>
              <a:gd name="connsiteX3" fmla="*/ 0 w 7711440"/>
              <a:gd name="connsiteY3" fmla="*/ 6858000 h 6858000"/>
            </a:gdLst>
            <a:ahLst/>
            <a:cxnLst/>
            <a:rect l="l" t="t" r="r" b="b"/>
            <a:pathLst>
              <a:path w="7711440" h="6858000">
                <a:moveTo>
                  <a:pt x="1714501" y="0"/>
                </a:moveTo>
                <a:lnTo>
                  <a:pt x="7711440" y="0"/>
                </a:lnTo>
                <a:lnTo>
                  <a:pt x="7711440" y="6858000"/>
                </a:lnTo>
                <a:lnTo>
                  <a:pt x="0" y="6858000"/>
                </a:ln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3" name="图片 2"/>
          <p:cNvPicPr>
            <a:picLocks noChangeAspect="1"/>
          </p:cNvPicPr>
          <p:nvPr/>
        </p:nvPicPr>
        <p:blipFill>
          <a:blip r:embed="rId2">
            <a:alphaModFix amt="15000"/>
          </a:blip>
          <a:srcRect l="15279" t="18631" r="37897" b="2306"/>
          <a:stretch>
            <a:fillRect/>
          </a:stretch>
        </p:blipFill>
        <p:spPr>
          <a:xfrm>
            <a:off x="4899546" y="-14360"/>
            <a:ext cx="7292455" cy="6886007"/>
          </a:xfrm>
          <a:custGeom>
            <a:avLst/>
            <a:gdLst/>
            <a:ahLst/>
            <a:cxnLst/>
            <a:rect l="l" t="t" r="r" b="b"/>
            <a:pathLst>
              <a:path w="7289800" h="6883400">
                <a:moveTo>
                  <a:pt x="1721502" y="0"/>
                </a:moveTo>
                <a:lnTo>
                  <a:pt x="7292455" y="0"/>
                </a:lnTo>
                <a:lnTo>
                  <a:pt x="7292455" y="6886007"/>
                </a:lnTo>
                <a:lnTo>
                  <a:pt x="0" y="6886007"/>
                </a:lnTo>
                <a:close/>
              </a:path>
            </a:pathLst>
          </a:custGeom>
          <a:noFill/>
          <a:ln>
            <a:noFill/>
          </a:ln>
        </p:spPr>
      </p:pic>
      <p:sp>
        <p:nvSpPr>
          <p:cNvPr id="4" name="标题 1"/>
          <p:cNvSpPr txBox="1"/>
          <p:nvPr/>
        </p:nvSpPr>
        <p:spPr>
          <a:xfrm>
            <a:off x="4343400" y="0"/>
            <a:ext cx="2362199" cy="6858000"/>
          </a:xfrm>
          <a:custGeom>
            <a:avLst/>
            <a:gdLst>
              <a:gd name="connsiteX0" fmla="*/ 1260987 w 1718187"/>
              <a:gd name="connsiteY0" fmla="*/ 0 h 6858000"/>
              <a:gd name="connsiteX1" fmla="*/ 1718187 w 1718187"/>
              <a:gd name="connsiteY1" fmla="*/ 0 h 6858000"/>
              <a:gd name="connsiteX2" fmla="*/ 457200 w 1718187"/>
              <a:gd name="connsiteY2" fmla="*/ 6858000 h 6858000"/>
              <a:gd name="connsiteX3" fmla="*/ 0 w 1718187"/>
              <a:gd name="connsiteY3" fmla="*/ 6858000 h 6858000"/>
            </a:gdLst>
            <a:ahLst/>
            <a:cxnLst/>
            <a:rect l="l" t="t" r="r" b="b"/>
            <a:pathLst>
              <a:path w="1718187" h="6858000">
                <a:moveTo>
                  <a:pt x="1260987" y="0"/>
                </a:moveTo>
                <a:lnTo>
                  <a:pt x="1718187" y="0"/>
                </a:lnTo>
                <a:lnTo>
                  <a:pt x="457200" y="6858000"/>
                </a:lnTo>
                <a:lnTo>
                  <a:pt x="0" y="6858000"/>
                </a:ln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5" name="标题 1"/>
          <p:cNvSpPr txBox="1"/>
          <p:nvPr/>
        </p:nvSpPr>
        <p:spPr>
          <a:xfrm>
            <a:off x="10554226" y="5168264"/>
            <a:ext cx="1637774" cy="1689736"/>
          </a:xfrm>
          <a:custGeom>
            <a:avLst/>
            <a:gdLst>
              <a:gd name="connsiteX0" fmla="*/ 1260817 w 1637774"/>
              <a:gd name="connsiteY0" fmla="*/ 0 h 1689736"/>
              <a:gd name="connsiteX1" fmla="*/ 1635745 w 1637774"/>
              <a:gd name="connsiteY1" fmla="*/ 56684 h 1689736"/>
              <a:gd name="connsiteX2" fmla="*/ 1637774 w 1637774"/>
              <a:gd name="connsiteY2" fmla="*/ 57426 h 1689736"/>
              <a:gd name="connsiteX3" fmla="*/ 1637774 w 1637774"/>
              <a:gd name="connsiteY3" fmla="*/ 699581 h 1689736"/>
              <a:gd name="connsiteX4" fmla="*/ 1523996 w 1637774"/>
              <a:gd name="connsiteY4" fmla="*/ 637825 h 1689736"/>
              <a:gd name="connsiteX5" fmla="*/ 1260817 w 1637774"/>
              <a:gd name="connsiteY5" fmla="*/ 584691 h 1689736"/>
              <a:gd name="connsiteX6" fmla="*/ 584691 w 1637774"/>
              <a:gd name="connsiteY6" fmla="*/ 1260817 h 1689736"/>
              <a:gd name="connsiteX7" fmla="*/ 700163 w 1637774"/>
              <a:gd name="connsiteY7" fmla="*/ 1638846 h 1689736"/>
              <a:gd name="connsiteX8" fmla="*/ 742151 w 1637774"/>
              <a:gd name="connsiteY8" fmla="*/ 1689736 h 1689736"/>
              <a:gd name="connsiteX9" fmla="*/ 79883 w 1637774"/>
              <a:gd name="connsiteY9" fmla="*/ 1689736 h 1689736"/>
              <a:gd name="connsiteX10" fmla="*/ 25615 w 1637774"/>
              <a:gd name="connsiteY10" fmla="*/ 1514916 h 1689736"/>
              <a:gd name="connsiteX11" fmla="*/ 0 w 1637774"/>
              <a:gd name="connsiteY11" fmla="*/ 1260817 h 1689736"/>
              <a:gd name="connsiteX12" fmla="*/ 1260817 w 1637774"/>
              <a:gd name="connsiteY12" fmla="*/ 0 h 1689736"/>
            </a:gdLst>
            <a:ahLst/>
            <a:cxnLst/>
            <a:rect l="l" t="t" r="r" b="b"/>
            <a:pathLst>
              <a:path w="1637774" h="1689736">
                <a:moveTo>
                  <a:pt x="1260817" y="0"/>
                </a:moveTo>
                <a:cubicBezTo>
                  <a:pt x="1391379" y="0"/>
                  <a:pt x="1517306" y="19845"/>
                  <a:pt x="1635745" y="56684"/>
                </a:cubicBezTo>
                <a:lnTo>
                  <a:pt x="1637774" y="57426"/>
                </a:lnTo>
                <a:lnTo>
                  <a:pt x="1637774" y="699581"/>
                </a:lnTo>
                <a:lnTo>
                  <a:pt x="1523996" y="637825"/>
                </a:lnTo>
                <a:cubicBezTo>
                  <a:pt x="1443105" y="603611"/>
                  <a:pt x="1354171" y="584691"/>
                  <a:pt x="1260817" y="584691"/>
                </a:cubicBezTo>
                <a:cubicBezTo>
                  <a:pt x="887403" y="584691"/>
                  <a:pt x="584691" y="887403"/>
                  <a:pt x="584691" y="1260817"/>
                </a:cubicBezTo>
                <a:cubicBezTo>
                  <a:pt x="584691" y="1400848"/>
                  <a:pt x="627260" y="1530935"/>
                  <a:pt x="700163" y="1638846"/>
                </a:cubicBezTo>
                <a:lnTo>
                  <a:pt x="742151" y="1689736"/>
                </a:lnTo>
                <a:lnTo>
                  <a:pt x="79883" y="1689736"/>
                </a:lnTo>
                <a:lnTo>
                  <a:pt x="25615" y="1514916"/>
                </a:lnTo>
                <a:cubicBezTo>
                  <a:pt x="8820" y="1432840"/>
                  <a:pt x="0" y="1347859"/>
                  <a:pt x="0" y="1260817"/>
                </a:cubicBezTo>
                <a:cubicBezTo>
                  <a:pt x="0" y="564487"/>
                  <a:pt x="564487" y="0"/>
                  <a:pt x="1260817" y="0"/>
                </a:cubicBezTo>
                <a:close/>
              </a:path>
            </a:pathLst>
          </a:custGeom>
          <a:solidFill>
            <a:schemeClr val="accent1">
              <a:lumMod val="60000"/>
              <a:lumOff val="40000"/>
            </a:schemeClr>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4343400" y="1463040"/>
            <a:ext cx="7175500" cy="4810760"/>
          </a:xfrm>
          <a:prstGeom prst="roundRect">
            <a:avLst>
              <a:gd name="adj" fmla="val 4094"/>
            </a:avLst>
          </a:prstGeom>
          <a:solidFill>
            <a:schemeClr val="accent1"/>
          </a:solidFill>
          <a:ln w="12700" cap="sq">
            <a:noFill/>
            <a:miter/>
          </a:ln>
          <a:effectLst/>
        </p:spPr>
        <p:txBody>
          <a:bodyPr vert="horz" wrap="square" lIns="91440" tIns="45720" rIns="91440" bIns="45720" rtlCol="0" anchor="ctr"/>
          <a:lstStyle/>
          <a:p>
            <a:pPr algn="ctr">
              <a:lnSpc>
                <a:spcPct val="100000"/>
              </a:lnSpc>
            </a:pPr>
            <a:endParaRPr kumimoji="1" lang="zh-CN" altLang="en-US"/>
          </a:p>
        </p:txBody>
      </p:sp>
      <p:pic>
        <p:nvPicPr>
          <p:cNvPr id="7" name="图片 6"/>
          <p:cNvPicPr>
            <a:picLocks noChangeAspect="1"/>
          </p:cNvPicPr>
          <p:nvPr/>
        </p:nvPicPr>
        <p:blipFill>
          <a:blip r:embed="rId3">
            <a:alphaModFix/>
          </a:blip>
          <a:srcRect l="25063" r="25063"/>
          <a:stretch>
            <a:fillRect/>
          </a:stretch>
        </p:blipFill>
        <p:spPr>
          <a:xfrm>
            <a:off x="0" y="0"/>
            <a:ext cx="6080760" cy="6858000"/>
          </a:xfrm>
          <a:custGeom>
            <a:avLst/>
            <a:gdLst/>
            <a:ahLst/>
            <a:cxnLst/>
            <a:rect l="l" t="t" r="r" b="b"/>
            <a:pathLst>
              <a:path w="6083300" h="6858000">
                <a:moveTo>
                  <a:pt x="0" y="0"/>
                </a:moveTo>
                <a:lnTo>
                  <a:pt x="6080760" y="0"/>
                </a:lnTo>
                <a:lnTo>
                  <a:pt x="4339767" y="6858000"/>
                </a:lnTo>
                <a:lnTo>
                  <a:pt x="0" y="6858000"/>
                </a:lnTo>
                <a:close/>
              </a:path>
            </a:pathLst>
          </a:custGeom>
          <a:noFill/>
          <a:ln>
            <a:noFill/>
          </a:ln>
        </p:spPr>
      </p:pic>
      <p:sp>
        <p:nvSpPr>
          <p:cNvPr id="8" name="标题 1"/>
          <p:cNvSpPr txBox="1"/>
          <p:nvPr/>
        </p:nvSpPr>
        <p:spPr>
          <a:xfrm>
            <a:off x="6019715" y="1581447"/>
            <a:ext cx="739557" cy="739557"/>
          </a:xfrm>
          <a:prstGeom prst="plaque">
            <a:avLst>
              <a:gd name="adj" fmla="val 50000"/>
            </a:avLst>
          </a:prstGeom>
          <a:solidFill>
            <a:schemeClr val="accent2"/>
          </a:solidFill>
          <a:ln w="12700" cap="rnd">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6628645" y="2251606"/>
            <a:ext cx="153908" cy="153908"/>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6561326" y="1530920"/>
            <a:ext cx="335110" cy="335110"/>
          </a:xfrm>
          <a:prstGeom prst="plaque">
            <a:avLst>
              <a:gd name="adj" fmla="val 50000"/>
            </a:avLst>
          </a:prstGeom>
          <a:solidFill>
            <a:schemeClr val="accent2">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rot="5400000" flipV="1">
            <a:off x="4920128" y="5791487"/>
            <a:ext cx="1393654" cy="600600"/>
          </a:xfrm>
          <a:custGeom>
            <a:avLst/>
            <a:gdLst>
              <a:gd name="connsiteX0" fmla="*/ 9822 w 788890"/>
              <a:gd name="connsiteY0" fmla="*/ 19646 h 339975"/>
              <a:gd name="connsiteX1" fmla="*/ 0 w 788890"/>
              <a:gd name="connsiteY1" fmla="*/ 9823 h 339975"/>
              <a:gd name="connsiteX2" fmla="*/ 9822 w 788890"/>
              <a:gd name="connsiteY2" fmla="*/ 0 h 339975"/>
              <a:gd name="connsiteX3" fmla="*/ 19644 w 788890"/>
              <a:gd name="connsiteY3" fmla="*/ 9823 h 339975"/>
              <a:gd name="connsiteX4" fmla="*/ 9822 w 788890"/>
              <a:gd name="connsiteY4" fmla="*/ 19646 h 339975"/>
              <a:gd name="connsiteX5" fmla="*/ 138030 w 788890"/>
              <a:gd name="connsiteY5" fmla="*/ 19646 h 339975"/>
              <a:gd name="connsiteX6" fmla="*/ 128208 w 788890"/>
              <a:gd name="connsiteY6" fmla="*/ 9823 h 339975"/>
              <a:gd name="connsiteX7" fmla="*/ 138030 w 788890"/>
              <a:gd name="connsiteY7" fmla="*/ 0 h 339975"/>
              <a:gd name="connsiteX8" fmla="*/ 147852 w 788890"/>
              <a:gd name="connsiteY8" fmla="*/ 9823 h 339975"/>
              <a:gd name="connsiteX9" fmla="*/ 138030 w 788890"/>
              <a:gd name="connsiteY9" fmla="*/ 19646 h 339975"/>
              <a:gd name="connsiteX10" fmla="*/ 266238 w 788890"/>
              <a:gd name="connsiteY10" fmla="*/ 19646 h 339975"/>
              <a:gd name="connsiteX11" fmla="*/ 256416 w 788890"/>
              <a:gd name="connsiteY11" fmla="*/ 9823 h 339975"/>
              <a:gd name="connsiteX12" fmla="*/ 266238 w 788890"/>
              <a:gd name="connsiteY12" fmla="*/ 0 h 339975"/>
              <a:gd name="connsiteX13" fmla="*/ 276060 w 788890"/>
              <a:gd name="connsiteY13" fmla="*/ 9823 h 339975"/>
              <a:gd name="connsiteX14" fmla="*/ 266238 w 788890"/>
              <a:gd name="connsiteY14" fmla="*/ 19646 h 339975"/>
              <a:gd name="connsiteX15" fmla="*/ 394445 w 788890"/>
              <a:gd name="connsiteY15" fmla="*/ 19646 h 339975"/>
              <a:gd name="connsiteX16" fmla="*/ 384623 w 788890"/>
              <a:gd name="connsiteY16" fmla="*/ 9823 h 339975"/>
              <a:gd name="connsiteX17" fmla="*/ 394445 w 788890"/>
              <a:gd name="connsiteY17" fmla="*/ 0 h 339975"/>
              <a:gd name="connsiteX18" fmla="*/ 404267 w 788890"/>
              <a:gd name="connsiteY18" fmla="*/ 9823 h 339975"/>
              <a:gd name="connsiteX19" fmla="*/ 394445 w 788890"/>
              <a:gd name="connsiteY19" fmla="*/ 19646 h 339975"/>
              <a:gd name="connsiteX20" fmla="*/ 522653 w 788890"/>
              <a:gd name="connsiteY20" fmla="*/ 19646 h 339975"/>
              <a:gd name="connsiteX21" fmla="*/ 512831 w 788890"/>
              <a:gd name="connsiteY21" fmla="*/ 9823 h 339975"/>
              <a:gd name="connsiteX22" fmla="*/ 522653 w 788890"/>
              <a:gd name="connsiteY22" fmla="*/ 0 h 339975"/>
              <a:gd name="connsiteX23" fmla="*/ 532475 w 788890"/>
              <a:gd name="connsiteY23" fmla="*/ 9823 h 339975"/>
              <a:gd name="connsiteX24" fmla="*/ 522653 w 788890"/>
              <a:gd name="connsiteY24" fmla="*/ 19646 h 339975"/>
              <a:gd name="connsiteX25" fmla="*/ 650860 w 788890"/>
              <a:gd name="connsiteY25" fmla="*/ 19646 h 339975"/>
              <a:gd name="connsiteX26" fmla="*/ 641038 w 788890"/>
              <a:gd name="connsiteY26" fmla="*/ 9823 h 339975"/>
              <a:gd name="connsiteX27" fmla="*/ 650860 w 788890"/>
              <a:gd name="connsiteY27" fmla="*/ 0 h 339975"/>
              <a:gd name="connsiteX28" fmla="*/ 660682 w 788890"/>
              <a:gd name="connsiteY28" fmla="*/ 9823 h 339975"/>
              <a:gd name="connsiteX29" fmla="*/ 650860 w 788890"/>
              <a:gd name="connsiteY29" fmla="*/ 19646 h 339975"/>
              <a:gd name="connsiteX30" fmla="*/ 779068 w 788890"/>
              <a:gd name="connsiteY30" fmla="*/ 19646 h 339975"/>
              <a:gd name="connsiteX31" fmla="*/ 769246 w 788890"/>
              <a:gd name="connsiteY31" fmla="*/ 9823 h 339975"/>
              <a:gd name="connsiteX32" fmla="*/ 779068 w 788890"/>
              <a:gd name="connsiteY32" fmla="*/ 0 h 339975"/>
              <a:gd name="connsiteX33" fmla="*/ 788890 w 788890"/>
              <a:gd name="connsiteY33" fmla="*/ 9823 h 339975"/>
              <a:gd name="connsiteX34" fmla="*/ 779068 w 788890"/>
              <a:gd name="connsiteY34" fmla="*/ 19646 h 339975"/>
              <a:gd name="connsiteX35" fmla="*/ 9822 w 788890"/>
              <a:gd name="connsiteY35" fmla="*/ 126197 h 339975"/>
              <a:gd name="connsiteX36" fmla="*/ 0 w 788890"/>
              <a:gd name="connsiteY36" fmla="*/ 116374 h 339975"/>
              <a:gd name="connsiteX37" fmla="*/ 9822 w 788890"/>
              <a:gd name="connsiteY37" fmla="*/ 106551 h 339975"/>
              <a:gd name="connsiteX38" fmla="*/ 19644 w 788890"/>
              <a:gd name="connsiteY38" fmla="*/ 116374 h 339975"/>
              <a:gd name="connsiteX39" fmla="*/ 9822 w 788890"/>
              <a:gd name="connsiteY39" fmla="*/ 126197 h 339975"/>
              <a:gd name="connsiteX40" fmla="*/ 138030 w 788890"/>
              <a:gd name="connsiteY40" fmla="*/ 126197 h 339975"/>
              <a:gd name="connsiteX41" fmla="*/ 128208 w 788890"/>
              <a:gd name="connsiteY41" fmla="*/ 116374 h 339975"/>
              <a:gd name="connsiteX42" fmla="*/ 138030 w 788890"/>
              <a:gd name="connsiteY42" fmla="*/ 106551 h 339975"/>
              <a:gd name="connsiteX43" fmla="*/ 147852 w 788890"/>
              <a:gd name="connsiteY43" fmla="*/ 116374 h 339975"/>
              <a:gd name="connsiteX44" fmla="*/ 138030 w 788890"/>
              <a:gd name="connsiteY44" fmla="*/ 126197 h 339975"/>
              <a:gd name="connsiteX45" fmla="*/ 266238 w 788890"/>
              <a:gd name="connsiteY45" fmla="*/ 126197 h 339975"/>
              <a:gd name="connsiteX46" fmla="*/ 256416 w 788890"/>
              <a:gd name="connsiteY46" fmla="*/ 116374 h 339975"/>
              <a:gd name="connsiteX47" fmla="*/ 266238 w 788890"/>
              <a:gd name="connsiteY47" fmla="*/ 106551 h 339975"/>
              <a:gd name="connsiteX48" fmla="*/ 276060 w 788890"/>
              <a:gd name="connsiteY48" fmla="*/ 116374 h 339975"/>
              <a:gd name="connsiteX49" fmla="*/ 266238 w 788890"/>
              <a:gd name="connsiteY49" fmla="*/ 126197 h 339975"/>
              <a:gd name="connsiteX50" fmla="*/ 394445 w 788890"/>
              <a:gd name="connsiteY50" fmla="*/ 126197 h 339975"/>
              <a:gd name="connsiteX51" fmla="*/ 384623 w 788890"/>
              <a:gd name="connsiteY51" fmla="*/ 116374 h 339975"/>
              <a:gd name="connsiteX52" fmla="*/ 394445 w 788890"/>
              <a:gd name="connsiteY52" fmla="*/ 106551 h 339975"/>
              <a:gd name="connsiteX53" fmla="*/ 404267 w 788890"/>
              <a:gd name="connsiteY53" fmla="*/ 116374 h 339975"/>
              <a:gd name="connsiteX54" fmla="*/ 394445 w 788890"/>
              <a:gd name="connsiteY54" fmla="*/ 126197 h 339975"/>
              <a:gd name="connsiteX55" fmla="*/ 522653 w 788890"/>
              <a:gd name="connsiteY55" fmla="*/ 126197 h 339975"/>
              <a:gd name="connsiteX56" fmla="*/ 512831 w 788890"/>
              <a:gd name="connsiteY56" fmla="*/ 116374 h 339975"/>
              <a:gd name="connsiteX57" fmla="*/ 522653 w 788890"/>
              <a:gd name="connsiteY57" fmla="*/ 106551 h 339975"/>
              <a:gd name="connsiteX58" fmla="*/ 532475 w 788890"/>
              <a:gd name="connsiteY58" fmla="*/ 116374 h 339975"/>
              <a:gd name="connsiteX59" fmla="*/ 522653 w 788890"/>
              <a:gd name="connsiteY59" fmla="*/ 126197 h 339975"/>
              <a:gd name="connsiteX60" fmla="*/ 650860 w 788890"/>
              <a:gd name="connsiteY60" fmla="*/ 126197 h 339975"/>
              <a:gd name="connsiteX61" fmla="*/ 641038 w 788890"/>
              <a:gd name="connsiteY61" fmla="*/ 116374 h 339975"/>
              <a:gd name="connsiteX62" fmla="*/ 650860 w 788890"/>
              <a:gd name="connsiteY62" fmla="*/ 106551 h 339975"/>
              <a:gd name="connsiteX63" fmla="*/ 660682 w 788890"/>
              <a:gd name="connsiteY63" fmla="*/ 116374 h 339975"/>
              <a:gd name="connsiteX64" fmla="*/ 650860 w 788890"/>
              <a:gd name="connsiteY64" fmla="*/ 126197 h 339975"/>
              <a:gd name="connsiteX65" fmla="*/ 779068 w 788890"/>
              <a:gd name="connsiteY65" fmla="*/ 126197 h 339975"/>
              <a:gd name="connsiteX66" fmla="*/ 769246 w 788890"/>
              <a:gd name="connsiteY66" fmla="*/ 116374 h 339975"/>
              <a:gd name="connsiteX67" fmla="*/ 779068 w 788890"/>
              <a:gd name="connsiteY67" fmla="*/ 106551 h 339975"/>
              <a:gd name="connsiteX68" fmla="*/ 788890 w 788890"/>
              <a:gd name="connsiteY68" fmla="*/ 116374 h 339975"/>
              <a:gd name="connsiteX69" fmla="*/ 779068 w 788890"/>
              <a:gd name="connsiteY69" fmla="*/ 126197 h 339975"/>
              <a:gd name="connsiteX70" fmla="*/ 9822 w 788890"/>
              <a:gd name="connsiteY70" fmla="*/ 232748 h 339975"/>
              <a:gd name="connsiteX71" fmla="*/ 0 w 788890"/>
              <a:gd name="connsiteY71" fmla="*/ 222925 h 339975"/>
              <a:gd name="connsiteX72" fmla="*/ 9822 w 788890"/>
              <a:gd name="connsiteY72" fmla="*/ 213102 h 339975"/>
              <a:gd name="connsiteX73" fmla="*/ 19644 w 788890"/>
              <a:gd name="connsiteY73" fmla="*/ 222925 h 339975"/>
              <a:gd name="connsiteX74" fmla="*/ 9822 w 788890"/>
              <a:gd name="connsiteY74" fmla="*/ 232748 h 339975"/>
              <a:gd name="connsiteX75" fmla="*/ 138030 w 788890"/>
              <a:gd name="connsiteY75" fmla="*/ 232748 h 339975"/>
              <a:gd name="connsiteX76" fmla="*/ 128208 w 788890"/>
              <a:gd name="connsiteY76" fmla="*/ 222925 h 339975"/>
              <a:gd name="connsiteX77" fmla="*/ 138030 w 788890"/>
              <a:gd name="connsiteY77" fmla="*/ 213102 h 339975"/>
              <a:gd name="connsiteX78" fmla="*/ 147852 w 788890"/>
              <a:gd name="connsiteY78" fmla="*/ 222925 h 339975"/>
              <a:gd name="connsiteX79" fmla="*/ 138030 w 788890"/>
              <a:gd name="connsiteY79" fmla="*/ 232748 h 339975"/>
              <a:gd name="connsiteX80" fmla="*/ 266238 w 788890"/>
              <a:gd name="connsiteY80" fmla="*/ 232748 h 339975"/>
              <a:gd name="connsiteX81" fmla="*/ 256416 w 788890"/>
              <a:gd name="connsiteY81" fmla="*/ 222925 h 339975"/>
              <a:gd name="connsiteX82" fmla="*/ 266238 w 788890"/>
              <a:gd name="connsiteY82" fmla="*/ 213102 h 339975"/>
              <a:gd name="connsiteX83" fmla="*/ 276060 w 788890"/>
              <a:gd name="connsiteY83" fmla="*/ 222925 h 339975"/>
              <a:gd name="connsiteX84" fmla="*/ 266238 w 788890"/>
              <a:gd name="connsiteY84" fmla="*/ 232748 h 339975"/>
              <a:gd name="connsiteX85" fmla="*/ 394445 w 788890"/>
              <a:gd name="connsiteY85" fmla="*/ 232748 h 339975"/>
              <a:gd name="connsiteX86" fmla="*/ 384623 w 788890"/>
              <a:gd name="connsiteY86" fmla="*/ 222925 h 339975"/>
              <a:gd name="connsiteX87" fmla="*/ 394445 w 788890"/>
              <a:gd name="connsiteY87" fmla="*/ 213102 h 339975"/>
              <a:gd name="connsiteX88" fmla="*/ 404267 w 788890"/>
              <a:gd name="connsiteY88" fmla="*/ 222925 h 339975"/>
              <a:gd name="connsiteX89" fmla="*/ 394445 w 788890"/>
              <a:gd name="connsiteY89" fmla="*/ 232748 h 339975"/>
              <a:gd name="connsiteX90" fmla="*/ 522653 w 788890"/>
              <a:gd name="connsiteY90" fmla="*/ 232748 h 339975"/>
              <a:gd name="connsiteX91" fmla="*/ 512831 w 788890"/>
              <a:gd name="connsiteY91" fmla="*/ 222925 h 339975"/>
              <a:gd name="connsiteX92" fmla="*/ 522653 w 788890"/>
              <a:gd name="connsiteY92" fmla="*/ 213102 h 339975"/>
              <a:gd name="connsiteX93" fmla="*/ 532475 w 788890"/>
              <a:gd name="connsiteY93" fmla="*/ 222925 h 339975"/>
              <a:gd name="connsiteX94" fmla="*/ 522653 w 788890"/>
              <a:gd name="connsiteY94" fmla="*/ 232748 h 339975"/>
              <a:gd name="connsiteX95" fmla="*/ 650860 w 788890"/>
              <a:gd name="connsiteY95" fmla="*/ 232748 h 339975"/>
              <a:gd name="connsiteX96" fmla="*/ 641038 w 788890"/>
              <a:gd name="connsiteY96" fmla="*/ 222925 h 339975"/>
              <a:gd name="connsiteX97" fmla="*/ 650860 w 788890"/>
              <a:gd name="connsiteY97" fmla="*/ 213102 h 339975"/>
              <a:gd name="connsiteX98" fmla="*/ 660682 w 788890"/>
              <a:gd name="connsiteY98" fmla="*/ 222925 h 339975"/>
              <a:gd name="connsiteX99" fmla="*/ 650860 w 788890"/>
              <a:gd name="connsiteY99" fmla="*/ 232748 h 339975"/>
              <a:gd name="connsiteX100" fmla="*/ 779068 w 788890"/>
              <a:gd name="connsiteY100" fmla="*/ 232748 h 339975"/>
              <a:gd name="connsiteX101" fmla="*/ 769246 w 788890"/>
              <a:gd name="connsiteY101" fmla="*/ 222925 h 339975"/>
              <a:gd name="connsiteX102" fmla="*/ 779068 w 788890"/>
              <a:gd name="connsiteY102" fmla="*/ 213102 h 339975"/>
              <a:gd name="connsiteX103" fmla="*/ 788890 w 788890"/>
              <a:gd name="connsiteY103" fmla="*/ 222925 h 339975"/>
              <a:gd name="connsiteX104" fmla="*/ 779068 w 788890"/>
              <a:gd name="connsiteY104" fmla="*/ 232748 h 339975"/>
              <a:gd name="connsiteX105" fmla="*/ 9822 w 788890"/>
              <a:gd name="connsiteY105" fmla="*/ 339975 h 339975"/>
              <a:gd name="connsiteX106" fmla="*/ 0 w 788890"/>
              <a:gd name="connsiteY106" fmla="*/ 330152 h 339975"/>
              <a:gd name="connsiteX107" fmla="*/ 9822 w 788890"/>
              <a:gd name="connsiteY107" fmla="*/ 320329 h 339975"/>
              <a:gd name="connsiteX108" fmla="*/ 19644 w 788890"/>
              <a:gd name="connsiteY108" fmla="*/ 330152 h 339975"/>
              <a:gd name="connsiteX109" fmla="*/ 9822 w 788890"/>
              <a:gd name="connsiteY109" fmla="*/ 339975 h 339975"/>
              <a:gd name="connsiteX110" fmla="*/ 138030 w 788890"/>
              <a:gd name="connsiteY110" fmla="*/ 339975 h 339975"/>
              <a:gd name="connsiteX111" fmla="*/ 128208 w 788890"/>
              <a:gd name="connsiteY111" fmla="*/ 330152 h 339975"/>
              <a:gd name="connsiteX112" fmla="*/ 138030 w 788890"/>
              <a:gd name="connsiteY112" fmla="*/ 320329 h 339975"/>
              <a:gd name="connsiteX113" fmla="*/ 147852 w 788890"/>
              <a:gd name="connsiteY113" fmla="*/ 330152 h 339975"/>
              <a:gd name="connsiteX114" fmla="*/ 138030 w 788890"/>
              <a:gd name="connsiteY114" fmla="*/ 339975 h 339975"/>
              <a:gd name="connsiteX115" fmla="*/ 266238 w 788890"/>
              <a:gd name="connsiteY115" fmla="*/ 339975 h 339975"/>
              <a:gd name="connsiteX116" fmla="*/ 256416 w 788890"/>
              <a:gd name="connsiteY116" fmla="*/ 330152 h 339975"/>
              <a:gd name="connsiteX117" fmla="*/ 266238 w 788890"/>
              <a:gd name="connsiteY117" fmla="*/ 320329 h 339975"/>
              <a:gd name="connsiteX118" fmla="*/ 276060 w 788890"/>
              <a:gd name="connsiteY118" fmla="*/ 330152 h 339975"/>
              <a:gd name="connsiteX119" fmla="*/ 266238 w 788890"/>
              <a:gd name="connsiteY119" fmla="*/ 339975 h 339975"/>
              <a:gd name="connsiteX120" fmla="*/ 394445 w 788890"/>
              <a:gd name="connsiteY120" fmla="*/ 339975 h 339975"/>
              <a:gd name="connsiteX121" fmla="*/ 384623 w 788890"/>
              <a:gd name="connsiteY121" fmla="*/ 330152 h 339975"/>
              <a:gd name="connsiteX122" fmla="*/ 394445 w 788890"/>
              <a:gd name="connsiteY122" fmla="*/ 320329 h 339975"/>
              <a:gd name="connsiteX123" fmla="*/ 404267 w 788890"/>
              <a:gd name="connsiteY123" fmla="*/ 330152 h 339975"/>
              <a:gd name="connsiteX124" fmla="*/ 394445 w 788890"/>
              <a:gd name="connsiteY124" fmla="*/ 339975 h 339975"/>
              <a:gd name="connsiteX125" fmla="*/ 522653 w 788890"/>
              <a:gd name="connsiteY125" fmla="*/ 339975 h 339975"/>
              <a:gd name="connsiteX126" fmla="*/ 512831 w 788890"/>
              <a:gd name="connsiteY126" fmla="*/ 330152 h 339975"/>
              <a:gd name="connsiteX127" fmla="*/ 522653 w 788890"/>
              <a:gd name="connsiteY127" fmla="*/ 320329 h 339975"/>
              <a:gd name="connsiteX128" fmla="*/ 532475 w 788890"/>
              <a:gd name="connsiteY128" fmla="*/ 330152 h 339975"/>
              <a:gd name="connsiteX129" fmla="*/ 522653 w 788890"/>
              <a:gd name="connsiteY129" fmla="*/ 339975 h 339975"/>
              <a:gd name="connsiteX130" fmla="*/ 650860 w 788890"/>
              <a:gd name="connsiteY130" fmla="*/ 339975 h 339975"/>
              <a:gd name="connsiteX131" fmla="*/ 641038 w 788890"/>
              <a:gd name="connsiteY131" fmla="*/ 330152 h 339975"/>
              <a:gd name="connsiteX132" fmla="*/ 650860 w 788890"/>
              <a:gd name="connsiteY132" fmla="*/ 320329 h 339975"/>
              <a:gd name="connsiteX133" fmla="*/ 660682 w 788890"/>
              <a:gd name="connsiteY133" fmla="*/ 330152 h 339975"/>
              <a:gd name="connsiteX134" fmla="*/ 650860 w 788890"/>
              <a:gd name="connsiteY134" fmla="*/ 339975 h 339975"/>
              <a:gd name="connsiteX135" fmla="*/ 779068 w 788890"/>
              <a:gd name="connsiteY135" fmla="*/ 339975 h 339975"/>
              <a:gd name="connsiteX136" fmla="*/ 769246 w 788890"/>
              <a:gd name="connsiteY136" fmla="*/ 330152 h 339975"/>
              <a:gd name="connsiteX137" fmla="*/ 779068 w 788890"/>
              <a:gd name="connsiteY137" fmla="*/ 320329 h 339975"/>
              <a:gd name="connsiteX138" fmla="*/ 788890 w 788890"/>
              <a:gd name="connsiteY138" fmla="*/ 330152 h 339975"/>
              <a:gd name="connsiteX139" fmla="*/ 779068 w 788890"/>
              <a:gd name="connsiteY139" fmla="*/ 339975 h 339975"/>
            </a:gdLst>
            <a:ahLst/>
            <a:cxnLst/>
            <a:rect l="l" t="t" r="r" b="b"/>
            <a:pathLst>
              <a:path w="788890" h="339975">
                <a:moveTo>
                  <a:pt x="9822" y="19646"/>
                </a:moveTo>
                <a:cubicBezTo>
                  <a:pt x="4397" y="19646"/>
                  <a:pt x="0" y="15248"/>
                  <a:pt x="0" y="9823"/>
                </a:cubicBezTo>
                <a:cubicBezTo>
                  <a:pt x="0" y="4398"/>
                  <a:pt x="4397" y="0"/>
                  <a:pt x="9822" y="0"/>
                </a:cubicBezTo>
                <a:cubicBezTo>
                  <a:pt x="15247" y="0"/>
                  <a:pt x="19644" y="4398"/>
                  <a:pt x="19644" y="9823"/>
                </a:cubicBezTo>
                <a:cubicBezTo>
                  <a:pt x="19644" y="15248"/>
                  <a:pt x="15247" y="19646"/>
                  <a:pt x="9822" y="19646"/>
                </a:cubicBezTo>
                <a:close/>
                <a:moveTo>
                  <a:pt x="138030" y="19646"/>
                </a:moveTo>
                <a:cubicBezTo>
                  <a:pt x="132605" y="19646"/>
                  <a:pt x="128208" y="15248"/>
                  <a:pt x="128208" y="9823"/>
                </a:cubicBezTo>
                <a:cubicBezTo>
                  <a:pt x="128208" y="4398"/>
                  <a:pt x="132605" y="0"/>
                  <a:pt x="138030" y="0"/>
                </a:cubicBezTo>
                <a:cubicBezTo>
                  <a:pt x="143455" y="0"/>
                  <a:pt x="147852" y="4398"/>
                  <a:pt x="147852" y="9823"/>
                </a:cubicBezTo>
                <a:cubicBezTo>
                  <a:pt x="147852" y="15248"/>
                  <a:pt x="143455" y="19646"/>
                  <a:pt x="138030" y="19646"/>
                </a:cubicBezTo>
                <a:close/>
                <a:moveTo>
                  <a:pt x="266238" y="19646"/>
                </a:moveTo>
                <a:cubicBezTo>
                  <a:pt x="260813" y="19646"/>
                  <a:pt x="256416" y="15248"/>
                  <a:pt x="256416" y="9823"/>
                </a:cubicBezTo>
                <a:cubicBezTo>
                  <a:pt x="256416" y="4398"/>
                  <a:pt x="260813" y="0"/>
                  <a:pt x="266238" y="0"/>
                </a:cubicBezTo>
                <a:cubicBezTo>
                  <a:pt x="271663" y="0"/>
                  <a:pt x="276060" y="4398"/>
                  <a:pt x="276060" y="9823"/>
                </a:cubicBezTo>
                <a:cubicBezTo>
                  <a:pt x="276060" y="15248"/>
                  <a:pt x="271663" y="19646"/>
                  <a:pt x="266238" y="19646"/>
                </a:cubicBezTo>
                <a:close/>
                <a:moveTo>
                  <a:pt x="394445" y="19646"/>
                </a:moveTo>
                <a:cubicBezTo>
                  <a:pt x="389020" y="19646"/>
                  <a:pt x="384623" y="15248"/>
                  <a:pt x="384623" y="9823"/>
                </a:cubicBezTo>
                <a:cubicBezTo>
                  <a:pt x="384623" y="4398"/>
                  <a:pt x="389020" y="0"/>
                  <a:pt x="394445" y="0"/>
                </a:cubicBezTo>
                <a:cubicBezTo>
                  <a:pt x="399870" y="0"/>
                  <a:pt x="404267" y="4398"/>
                  <a:pt x="404267" y="9823"/>
                </a:cubicBezTo>
                <a:cubicBezTo>
                  <a:pt x="404267" y="15248"/>
                  <a:pt x="399870" y="19646"/>
                  <a:pt x="394445" y="19646"/>
                </a:cubicBezTo>
                <a:close/>
                <a:moveTo>
                  <a:pt x="522653" y="19646"/>
                </a:moveTo>
                <a:cubicBezTo>
                  <a:pt x="517228" y="19646"/>
                  <a:pt x="512831" y="15248"/>
                  <a:pt x="512831" y="9823"/>
                </a:cubicBezTo>
                <a:cubicBezTo>
                  <a:pt x="512831" y="4398"/>
                  <a:pt x="517228" y="0"/>
                  <a:pt x="522653" y="0"/>
                </a:cubicBezTo>
                <a:cubicBezTo>
                  <a:pt x="528078" y="0"/>
                  <a:pt x="532475" y="4398"/>
                  <a:pt x="532475" y="9823"/>
                </a:cubicBezTo>
                <a:cubicBezTo>
                  <a:pt x="532475" y="15248"/>
                  <a:pt x="528078" y="19646"/>
                  <a:pt x="522653" y="19646"/>
                </a:cubicBezTo>
                <a:close/>
                <a:moveTo>
                  <a:pt x="650860" y="19646"/>
                </a:moveTo>
                <a:cubicBezTo>
                  <a:pt x="645435" y="19646"/>
                  <a:pt x="641038" y="15248"/>
                  <a:pt x="641038" y="9823"/>
                </a:cubicBezTo>
                <a:cubicBezTo>
                  <a:pt x="641038" y="4398"/>
                  <a:pt x="645435" y="0"/>
                  <a:pt x="650860" y="0"/>
                </a:cubicBezTo>
                <a:cubicBezTo>
                  <a:pt x="656285" y="0"/>
                  <a:pt x="660682" y="4398"/>
                  <a:pt x="660682" y="9823"/>
                </a:cubicBezTo>
                <a:cubicBezTo>
                  <a:pt x="660682" y="15248"/>
                  <a:pt x="656285" y="19646"/>
                  <a:pt x="650860" y="19646"/>
                </a:cubicBezTo>
                <a:close/>
                <a:moveTo>
                  <a:pt x="779068" y="19646"/>
                </a:moveTo>
                <a:cubicBezTo>
                  <a:pt x="773643" y="19646"/>
                  <a:pt x="769246" y="15248"/>
                  <a:pt x="769246" y="9823"/>
                </a:cubicBezTo>
                <a:cubicBezTo>
                  <a:pt x="769246" y="4398"/>
                  <a:pt x="773643" y="0"/>
                  <a:pt x="779068" y="0"/>
                </a:cubicBezTo>
                <a:cubicBezTo>
                  <a:pt x="784493" y="0"/>
                  <a:pt x="788890" y="4398"/>
                  <a:pt x="788890" y="9823"/>
                </a:cubicBezTo>
                <a:cubicBezTo>
                  <a:pt x="788890" y="15248"/>
                  <a:pt x="784493" y="19646"/>
                  <a:pt x="779068" y="19646"/>
                </a:cubicBezTo>
                <a:close/>
                <a:moveTo>
                  <a:pt x="9822" y="126197"/>
                </a:moveTo>
                <a:cubicBezTo>
                  <a:pt x="4397" y="126197"/>
                  <a:pt x="0" y="121799"/>
                  <a:pt x="0" y="116374"/>
                </a:cubicBezTo>
                <a:cubicBezTo>
                  <a:pt x="0" y="110949"/>
                  <a:pt x="4397" y="106551"/>
                  <a:pt x="9822" y="106551"/>
                </a:cubicBezTo>
                <a:cubicBezTo>
                  <a:pt x="15247" y="106551"/>
                  <a:pt x="19644" y="110949"/>
                  <a:pt x="19644" y="116374"/>
                </a:cubicBezTo>
                <a:cubicBezTo>
                  <a:pt x="19644" y="121799"/>
                  <a:pt x="15247" y="126197"/>
                  <a:pt x="9822" y="126197"/>
                </a:cubicBezTo>
                <a:close/>
                <a:moveTo>
                  <a:pt x="138030" y="126197"/>
                </a:moveTo>
                <a:cubicBezTo>
                  <a:pt x="132605" y="126197"/>
                  <a:pt x="128208" y="121799"/>
                  <a:pt x="128208" y="116374"/>
                </a:cubicBezTo>
                <a:cubicBezTo>
                  <a:pt x="128208" y="110949"/>
                  <a:pt x="132605" y="106551"/>
                  <a:pt x="138030" y="106551"/>
                </a:cubicBezTo>
                <a:cubicBezTo>
                  <a:pt x="143455" y="106551"/>
                  <a:pt x="147852" y="110949"/>
                  <a:pt x="147852" y="116374"/>
                </a:cubicBezTo>
                <a:cubicBezTo>
                  <a:pt x="147852" y="121799"/>
                  <a:pt x="143455" y="126197"/>
                  <a:pt x="138030" y="126197"/>
                </a:cubicBezTo>
                <a:close/>
                <a:moveTo>
                  <a:pt x="266238" y="126197"/>
                </a:moveTo>
                <a:cubicBezTo>
                  <a:pt x="260813" y="126197"/>
                  <a:pt x="256416" y="121799"/>
                  <a:pt x="256416" y="116374"/>
                </a:cubicBezTo>
                <a:cubicBezTo>
                  <a:pt x="256416" y="110949"/>
                  <a:pt x="260813" y="106551"/>
                  <a:pt x="266238" y="106551"/>
                </a:cubicBezTo>
                <a:cubicBezTo>
                  <a:pt x="271663" y="106551"/>
                  <a:pt x="276060" y="110949"/>
                  <a:pt x="276060" y="116374"/>
                </a:cubicBezTo>
                <a:cubicBezTo>
                  <a:pt x="276060" y="121799"/>
                  <a:pt x="271663" y="126197"/>
                  <a:pt x="266238" y="126197"/>
                </a:cubicBezTo>
                <a:close/>
                <a:moveTo>
                  <a:pt x="394445" y="126197"/>
                </a:moveTo>
                <a:cubicBezTo>
                  <a:pt x="389020" y="126197"/>
                  <a:pt x="384623" y="121799"/>
                  <a:pt x="384623" y="116374"/>
                </a:cubicBezTo>
                <a:cubicBezTo>
                  <a:pt x="384623" y="110949"/>
                  <a:pt x="389020" y="106551"/>
                  <a:pt x="394445" y="106551"/>
                </a:cubicBezTo>
                <a:cubicBezTo>
                  <a:pt x="399870" y="106551"/>
                  <a:pt x="404267" y="110949"/>
                  <a:pt x="404267" y="116374"/>
                </a:cubicBezTo>
                <a:cubicBezTo>
                  <a:pt x="404267" y="121799"/>
                  <a:pt x="399870" y="126197"/>
                  <a:pt x="394445" y="126197"/>
                </a:cubicBezTo>
                <a:close/>
                <a:moveTo>
                  <a:pt x="522653" y="126197"/>
                </a:moveTo>
                <a:cubicBezTo>
                  <a:pt x="517228" y="126197"/>
                  <a:pt x="512831" y="121799"/>
                  <a:pt x="512831" y="116374"/>
                </a:cubicBezTo>
                <a:cubicBezTo>
                  <a:pt x="512831" y="110949"/>
                  <a:pt x="517228" y="106551"/>
                  <a:pt x="522653" y="106551"/>
                </a:cubicBezTo>
                <a:cubicBezTo>
                  <a:pt x="528078" y="106551"/>
                  <a:pt x="532475" y="110949"/>
                  <a:pt x="532475" y="116374"/>
                </a:cubicBezTo>
                <a:cubicBezTo>
                  <a:pt x="532475" y="121799"/>
                  <a:pt x="528078" y="126197"/>
                  <a:pt x="522653" y="126197"/>
                </a:cubicBezTo>
                <a:close/>
                <a:moveTo>
                  <a:pt x="650860" y="126197"/>
                </a:moveTo>
                <a:cubicBezTo>
                  <a:pt x="645435" y="126197"/>
                  <a:pt x="641038" y="121799"/>
                  <a:pt x="641038" y="116374"/>
                </a:cubicBezTo>
                <a:cubicBezTo>
                  <a:pt x="641038" y="110949"/>
                  <a:pt x="645435" y="106551"/>
                  <a:pt x="650860" y="106551"/>
                </a:cubicBezTo>
                <a:cubicBezTo>
                  <a:pt x="656285" y="106551"/>
                  <a:pt x="660682" y="110949"/>
                  <a:pt x="660682" y="116374"/>
                </a:cubicBezTo>
                <a:cubicBezTo>
                  <a:pt x="660682" y="121799"/>
                  <a:pt x="656285" y="126197"/>
                  <a:pt x="650860" y="126197"/>
                </a:cubicBezTo>
                <a:close/>
                <a:moveTo>
                  <a:pt x="779068" y="126197"/>
                </a:moveTo>
                <a:cubicBezTo>
                  <a:pt x="773643" y="126197"/>
                  <a:pt x="769246" y="121799"/>
                  <a:pt x="769246" y="116374"/>
                </a:cubicBezTo>
                <a:cubicBezTo>
                  <a:pt x="769246" y="110949"/>
                  <a:pt x="773643" y="106551"/>
                  <a:pt x="779068" y="106551"/>
                </a:cubicBezTo>
                <a:cubicBezTo>
                  <a:pt x="784493" y="106551"/>
                  <a:pt x="788890" y="110949"/>
                  <a:pt x="788890" y="116374"/>
                </a:cubicBezTo>
                <a:cubicBezTo>
                  <a:pt x="788890" y="121799"/>
                  <a:pt x="784493" y="126197"/>
                  <a:pt x="779068" y="126197"/>
                </a:cubicBezTo>
                <a:close/>
                <a:moveTo>
                  <a:pt x="9822" y="232748"/>
                </a:moveTo>
                <a:cubicBezTo>
                  <a:pt x="4397" y="232748"/>
                  <a:pt x="0" y="228350"/>
                  <a:pt x="0" y="222925"/>
                </a:cubicBezTo>
                <a:cubicBezTo>
                  <a:pt x="0" y="217500"/>
                  <a:pt x="4397" y="213102"/>
                  <a:pt x="9822" y="213102"/>
                </a:cubicBezTo>
                <a:cubicBezTo>
                  <a:pt x="15247" y="213102"/>
                  <a:pt x="19644" y="217500"/>
                  <a:pt x="19644" y="222925"/>
                </a:cubicBezTo>
                <a:cubicBezTo>
                  <a:pt x="19644" y="228350"/>
                  <a:pt x="15247" y="232748"/>
                  <a:pt x="9822" y="232748"/>
                </a:cubicBezTo>
                <a:close/>
                <a:moveTo>
                  <a:pt x="138030" y="232748"/>
                </a:moveTo>
                <a:cubicBezTo>
                  <a:pt x="132605" y="232748"/>
                  <a:pt x="128208" y="228350"/>
                  <a:pt x="128208" y="222925"/>
                </a:cubicBezTo>
                <a:cubicBezTo>
                  <a:pt x="128208" y="217500"/>
                  <a:pt x="132605" y="213102"/>
                  <a:pt x="138030" y="213102"/>
                </a:cubicBezTo>
                <a:cubicBezTo>
                  <a:pt x="143455" y="213102"/>
                  <a:pt x="147852" y="217500"/>
                  <a:pt x="147852" y="222925"/>
                </a:cubicBezTo>
                <a:cubicBezTo>
                  <a:pt x="147852" y="228350"/>
                  <a:pt x="143455" y="232748"/>
                  <a:pt x="138030" y="232748"/>
                </a:cubicBezTo>
                <a:close/>
                <a:moveTo>
                  <a:pt x="266238" y="232748"/>
                </a:moveTo>
                <a:cubicBezTo>
                  <a:pt x="260813" y="232748"/>
                  <a:pt x="256416" y="228350"/>
                  <a:pt x="256416" y="222925"/>
                </a:cubicBezTo>
                <a:cubicBezTo>
                  <a:pt x="256416" y="217500"/>
                  <a:pt x="260813" y="213102"/>
                  <a:pt x="266238" y="213102"/>
                </a:cubicBezTo>
                <a:cubicBezTo>
                  <a:pt x="271663" y="213102"/>
                  <a:pt x="276060" y="217500"/>
                  <a:pt x="276060" y="222925"/>
                </a:cubicBezTo>
                <a:cubicBezTo>
                  <a:pt x="276060" y="228350"/>
                  <a:pt x="271663" y="232748"/>
                  <a:pt x="266238" y="232748"/>
                </a:cubicBezTo>
                <a:close/>
                <a:moveTo>
                  <a:pt x="394445" y="232748"/>
                </a:moveTo>
                <a:cubicBezTo>
                  <a:pt x="389020" y="232748"/>
                  <a:pt x="384623" y="228350"/>
                  <a:pt x="384623" y="222925"/>
                </a:cubicBezTo>
                <a:cubicBezTo>
                  <a:pt x="384623" y="217500"/>
                  <a:pt x="389020" y="213102"/>
                  <a:pt x="394445" y="213102"/>
                </a:cubicBezTo>
                <a:cubicBezTo>
                  <a:pt x="399870" y="213102"/>
                  <a:pt x="404267" y="217500"/>
                  <a:pt x="404267" y="222925"/>
                </a:cubicBezTo>
                <a:cubicBezTo>
                  <a:pt x="404267" y="228350"/>
                  <a:pt x="399870" y="232748"/>
                  <a:pt x="394445" y="232748"/>
                </a:cubicBezTo>
                <a:close/>
                <a:moveTo>
                  <a:pt x="522653" y="232748"/>
                </a:moveTo>
                <a:cubicBezTo>
                  <a:pt x="517228" y="232748"/>
                  <a:pt x="512831" y="228350"/>
                  <a:pt x="512831" y="222925"/>
                </a:cubicBezTo>
                <a:cubicBezTo>
                  <a:pt x="512831" y="217500"/>
                  <a:pt x="517228" y="213102"/>
                  <a:pt x="522653" y="213102"/>
                </a:cubicBezTo>
                <a:cubicBezTo>
                  <a:pt x="528078" y="213102"/>
                  <a:pt x="532475" y="217500"/>
                  <a:pt x="532475" y="222925"/>
                </a:cubicBezTo>
                <a:cubicBezTo>
                  <a:pt x="532475" y="228350"/>
                  <a:pt x="528078" y="232748"/>
                  <a:pt x="522653" y="232748"/>
                </a:cubicBezTo>
                <a:close/>
                <a:moveTo>
                  <a:pt x="650860" y="232748"/>
                </a:moveTo>
                <a:cubicBezTo>
                  <a:pt x="645435" y="232748"/>
                  <a:pt x="641038" y="228350"/>
                  <a:pt x="641038" y="222925"/>
                </a:cubicBezTo>
                <a:cubicBezTo>
                  <a:pt x="641038" y="217500"/>
                  <a:pt x="645435" y="213102"/>
                  <a:pt x="650860" y="213102"/>
                </a:cubicBezTo>
                <a:cubicBezTo>
                  <a:pt x="656285" y="213102"/>
                  <a:pt x="660682" y="217500"/>
                  <a:pt x="660682" y="222925"/>
                </a:cubicBezTo>
                <a:cubicBezTo>
                  <a:pt x="660682" y="228350"/>
                  <a:pt x="656285" y="232748"/>
                  <a:pt x="650860" y="232748"/>
                </a:cubicBezTo>
                <a:close/>
                <a:moveTo>
                  <a:pt x="779068" y="232748"/>
                </a:moveTo>
                <a:cubicBezTo>
                  <a:pt x="773643" y="232748"/>
                  <a:pt x="769246" y="228350"/>
                  <a:pt x="769246" y="222925"/>
                </a:cubicBezTo>
                <a:cubicBezTo>
                  <a:pt x="769246" y="217500"/>
                  <a:pt x="773643" y="213102"/>
                  <a:pt x="779068" y="213102"/>
                </a:cubicBezTo>
                <a:cubicBezTo>
                  <a:pt x="784493" y="213102"/>
                  <a:pt x="788890" y="217500"/>
                  <a:pt x="788890" y="222925"/>
                </a:cubicBezTo>
                <a:cubicBezTo>
                  <a:pt x="788890" y="228350"/>
                  <a:pt x="784493" y="232748"/>
                  <a:pt x="779068" y="232748"/>
                </a:cubicBezTo>
                <a:close/>
                <a:moveTo>
                  <a:pt x="9822" y="339975"/>
                </a:moveTo>
                <a:cubicBezTo>
                  <a:pt x="4397" y="339975"/>
                  <a:pt x="0" y="335577"/>
                  <a:pt x="0" y="330152"/>
                </a:cubicBezTo>
                <a:cubicBezTo>
                  <a:pt x="0" y="324727"/>
                  <a:pt x="4397" y="320329"/>
                  <a:pt x="9822" y="320329"/>
                </a:cubicBezTo>
                <a:cubicBezTo>
                  <a:pt x="15247" y="320329"/>
                  <a:pt x="19644" y="324727"/>
                  <a:pt x="19644" y="330152"/>
                </a:cubicBezTo>
                <a:cubicBezTo>
                  <a:pt x="19644" y="335577"/>
                  <a:pt x="15247" y="339975"/>
                  <a:pt x="9822" y="339975"/>
                </a:cubicBezTo>
                <a:close/>
                <a:moveTo>
                  <a:pt x="138030" y="339975"/>
                </a:moveTo>
                <a:cubicBezTo>
                  <a:pt x="132605" y="339975"/>
                  <a:pt x="128208" y="335577"/>
                  <a:pt x="128208" y="330152"/>
                </a:cubicBezTo>
                <a:cubicBezTo>
                  <a:pt x="128208" y="324727"/>
                  <a:pt x="132605" y="320329"/>
                  <a:pt x="138030" y="320329"/>
                </a:cubicBezTo>
                <a:cubicBezTo>
                  <a:pt x="143455" y="320329"/>
                  <a:pt x="147852" y="324727"/>
                  <a:pt x="147852" y="330152"/>
                </a:cubicBezTo>
                <a:cubicBezTo>
                  <a:pt x="147852" y="335577"/>
                  <a:pt x="143455" y="339975"/>
                  <a:pt x="138030" y="339975"/>
                </a:cubicBezTo>
                <a:close/>
                <a:moveTo>
                  <a:pt x="266238" y="339975"/>
                </a:moveTo>
                <a:cubicBezTo>
                  <a:pt x="260813" y="339975"/>
                  <a:pt x="256416" y="335577"/>
                  <a:pt x="256416" y="330152"/>
                </a:cubicBezTo>
                <a:cubicBezTo>
                  <a:pt x="256416" y="324727"/>
                  <a:pt x="260813" y="320329"/>
                  <a:pt x="266238" y="320329"/>
                </a:cubicBezTo>
                <a:cubicBezTo>
                  <a:pt x="271663" y="320329"/>
                  <a:pt x="276060" y="324727"/>
                  <a:pt x="276060" y="330152"/>
                </a:cubicBezTo>
                <a:cubicBezTo>
                  <a:pt x="276060" y="335577"/>
                  <a:pt x="271663" y="339975"/>
                  <a:pt x="266238" y="339975"/>
                </a:cubicBezTo>
                <a:close/>
                <a:moveTo>
                  <a:pt x="394445" y="339975"/>
                </a:moveTo>
                <a:cubicBezTo>
                  <a:pt x="389020" y="339975"/>
                  <a:pt x="384623" y="335577"/>
                  <a:pt x="384623" y="330152"/>
                </a:cubicBezTo>
                <a:cubicBezTo>
                  <a:pt x="384623" y="324727"/>
                  <a:pt x="389020" y="320329"/>
                  <a:pt x="394445" y="320329"/>
                </a:cubicBezTo>
                <a:cubicBezTo>
                  <a:pt x="399870" y="320329"/>
                  <a:pt x="404267" y="324727"/>
                  <a:pt x="404267" y="330152"/>
                </a:cubicBezTo>
                <a:cubicBezTo>
                  <a:pt x="404267" y="335577"/>
                  <a:pt x="399870" y="339975"/>
                  <a:pt x="394445" y="339975"/>
                </a:cubicBezTo>
                <a:close/>
                <a:moveTo>
                  <a:pt x="522653" y="339975"/>
                </a:moveTo>
                <a:cubicBezTo>
                  <a:pt x="517228" y="339975"/>
                  <a:pt x="512831" y="335577"/>
                  <a:pt x="512831" y="330152"/>
                </a:cubicBezTo>
                <a:cubicBezTo>
                  <a:pt x="512831" y="324727"/>
                  <a:pt x="517228" y="320329"/>
                  <a:pt x="522653" y="320329"/>
                </a:cubicBezTo>
                <a:cubicBezTo>
                  <a:pt x="528078" y="320329"/>
                  <a:pt x="532475" y="324727"/>
                  <a:pt x="532475" y="330152"/>
                </a:cubicBezTo>
                <a:cubicBezTo>
                  <a:pt x="532475" y="335577"/>
                  <a:pt x="528078" y="339975"/>
                  <a:pt x="522653" y="339975"/>
                </a:cubicBezTo>
                <a:close/>
                <a:moveTo>
                  <a:pt x="650860" y="339975"/>
                </a:moveTo>
                <a:cubicBezTo>
                  <a:pt x="645435" y="339975"/>
                  <a:pt x="641038" y="335577"/>
                  <a:pt x="641038" y="330152"/>
                </a:cubicBezTo>
                <a:cubicBezTo>
                  <a:pt x="641038" y="324727"/>
                  <a:pt x="645435" y="320329"/>
                  <a:pt x="650860" y="320329"/>
                </a:cubicBezTo>
                <a:cubicBezTo>
                  <a:pt x="656285" y="320329"/>
                  <a:pt x="660682" y="324727"/>
                  <a:pt x="660682" y="330152"/>
                </a:cubicBezTo>
                <a:cubicBezTo>
                  <a:pt x="660682" y="335577"/>
                  <a:pt x="656285" y="339975"/>
                  <a:pt x="650860" y="339975"/>
                </a:cubicBezTo>
                <a:close/>
                <a:moveTo>
                  <a:pt x="779068" y="339975"/>
                </a:moveTo>
                <a:cubicBezTo>
                  <a:pt x="773643" y="339975"/>
                  <a:pt x="769246" y="335577"/>
                  <a:pt x="769246" y="330152"/>
                </a:cubicBezTo>
                <a:cubicBezTo>
                  <a:pt x="769246" y="324727"/>
                  <a:pt x="773643" y="320329"/>
                  <a:pt x="779068" y="320329"/>
                </a:cubicBezTo>
                <a:cubicBezTo>
                  <a:pt x="784493" y="320329"/>
                  <a:pt x="788890" y="324727"/>
                  <a:pt x="788890" y="330152"/>
                </a:cubicBezTo>
                <a:cubicBezTo>
                  <a:pt x="788890" y="335577"/>
                  <a:pt x="784493" y="339975"/>
                  <a:pt x="779068" y="339975"/>
                </a:cubicBezTo>
                <a:close/>
              </a:path>
            </a:pathLst>
          </a:custGeom>
          <a:gradFill>
            <a:gsLst>
              <a:gs pos="0">
                <a:schemeClr val="bg1">
                  <a:alpha val="0"/>
                </a:schemeClr>
              </a:gs>
              <a:gs pos="79000">
                <a:schemeClr val="bg1"/>
              </a:gs>
            </a:gsLst>
            <a:lin ang="102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2" name="标题 1"/>
          <p:cNvSpPr txBox="1"/>
          <p:nvPr/>
        </p:nvSpPr>
        <p:spPr>
          <a:xfrm>
            <a:off x="11388264" y="1"/>
            <a:ext cx="803736" cy="668595"/>
          </a:xfrm>
          <a:custGeom>
            <a:avLst/>
            <a:gdLst>
              <a:gd name="connsiteX0" fmla="*/ 0 w 803736"/>
              <a:gd name="connsiteY0" fmla="*/ 0 h 668595"/>
              <a:gd name="connsiteX1" fmla="*/ 264817 w 803736"/>
              <a:gd name="connsiteY1" fmla="*/ 0 h 668595"/>
              <a:gd name="connsiteX2" fmla="*/ 286050 w 803736"/>
              <a:gd name="connsiteY2" fmla="*/ 68401 h 668595"/>
              <a:gd name="connsiteX3" fmla="*/ 803736 w 803736"/>
              <a:gd name="connsiteY3" fmla="*/ 411546 h 668595"/>
              <a:gd name="connsiteX4" fmla="*/ 803736 w 803736"/>
              <a:gd name="connsiteY4" fmla="*/ 668595 h 668595"/>
              <a:gd name="connsiteX5" fmla="*/ 1486 w 803736"/>
              <a:gd name="connsiteY5" fmla="*/ 14742 h 668595"/>
            </a:gdLst>
            <a:ahLst/>
            <a:cxnLst/>
            <a:rect l="l" t="t" r="r" b="b"/>
            <a:pathLst>
              <a:path w="803736" h="668595">
                <a:moveTo>
                  <a:pt x="0" y="0"/>
                </a:moveTo>
                <a:lnTo>
                  <a:pt x="264817" y="0"/>
                </a:lnTo>
                <a:lnTo>
                  <a:pt x="286050" y="68401"/>
                </a:lnTo>
                <a:cubicBezTo>
                  <a:pt x="371341" y="270053"/>
                  <a:pt x="571015" y="411546"/>
                  <a:pt x="803736" y="411546"/>
                </a:cubicBezTo>
                <a:lnTo>
                  <a:pt x="803736" y="668595"/>
                </a:lnTo>
                <a:cubicBezTo>
                  <a:pt x="408009" y="668595"/>
                  <a:pt x="77844" y="387896"/>
                  <a:pt x="1486" y="14742"/>
                </a:cubicBez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8152790" y="2760489"/>
            <a:ext cx="1906936" cy="739212"/>
          </a:xfrm>
          <a:prstGeom prst="rect">
            <a:avLst/>
          </a:prstGeom>
          <a:noFill/>
          <a:ln>
            <a:noFill/>
          </a:ln>
        </p:spPr>
        <p:txBody>
          <a:bodyPr vert="horz" wrap="square" lIns="0" tIns="0" rIns="0" bIns="0" rtlCol="0" anchor="t"/>
          <a:lstStyle/>
          <a:p>
            <a:pPr algn="r">
              <a:lnSpc>
                <a:spcPct val="100000"/>
              </a:lnSpc>
            </a:pPr>
            <a:r>
              <a:rPr kumimoji="1" lang="en-US" altLang="zh-CN" sz="5400">
                <a:ln w="12700">
                  <a:noFill/>
                </a:ln>
                <a:solidFill>
                  <a:srgbClr val="D08D88">
                    <a:alpha val="100000"/>
                  </a:srgbClr>
                </a:solidFill>
                <a:latin typeface="Source Han Sans CN Bold" panose="020B0800000000000000" charset="-122"/>
                <a:ea typeface="Source Han Sans CN Bold" panose="020B0800000000000000" charset="-122"/>
                <a:cs typeface="Source Han Sans CN Bold" panose="020B0800000000000000" charset="-122"/>
              </a:rPr>
              <a:t>PART </a:t>
            </a:r>
            <a:endParaRPr kumimoji="1" lang="zh-CN" altLang="en-US"/>
          </a:p>
        </p:txBody>
      </p:sp>
      <p:sp>
        <p:nvSpPr>
          <p:cNvPr id="14" name="标题 1"/>
          <p:cNvSpPr txBox="1"/>
          <p:nvPr/>
        </p:nvSpPr>
        <p:spPr>
          <a:xfrm>
            <a:off x="6130345" y="3662208"/>
            <a:ext cx="4897218" cy="2207146"/>
          </a:xfrm>
          <a:prstGeom prst="rect">
            <a:avLst/>
          </a:prstGeom>
          <a:noFill/>
          <a:ln>
            <a:noFill/>
          </a:ln>
        </p:spPr>
        <p:txBody>
          <a:bodyPr vert="horz" wrap="square" lIns="0" tIns="0" rIns="0" bIns="0" rtlCol="0" anchor="t"/>
          <a:lstStyle/>
          <a:p>
            <a:pPr algn="r">
              <a:lnSpc>
                <a:spcPct val="130000"/>
              </a:lnSpc>
            </a:pPr>
            <a:r>
              <a:rPr kumimoji="1" lang="en-US" altLang="zh-CN" sz="254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Academic Background</a:t>
            </a:r>
            <a:endParaRPr kumimoji="1" lang="zh-CN" altLang="en-US"/>
          </a:p>
        </p:txBody>
      </p:sp>
      <p:sp>
        <p:nvSpPr>
          <p:cNvPr id="15" name="标题 1"/>
          <p:cNvSpPr txBox="1"/>
          <p:nvPr/>
        </p:nvSpPr>
        <p:spPr>
          <a:xfrm flipV="1">
            <a:off x="10229520" y="6079395"/>
            <a:ext cx="787398" cy="45719"/>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10221454" y="87924"/>
            <a:ext cx="1972345" cy="3335578"/>
          </a:xfrm>
          <a:prstGeom prst="rect">
            <a:avLst/>
          </a:prstGeom>
          <a:noFill/>
          <a:ln>
            <a:noFill/>
          </a:ln>
        </p:spPr>
        <p:txBody>
          <a:bodyPr vert="horz" wrap="square" lIns="0" tIns="0" rIns="0" bIns="0" rtlCol="0" anchor="b"/>
          <a:lstStyle/>
          <a:p>
            <a:pPr algn="l">
              <a:lnSpc>
                <a:spcPct val="100000"/>
              </a:lnSpc>
            </a:pPr>
            <a:r>
              <a:rPr kumimoji="1" lang="en-US" altLang="zh-CN" sz="5400">
                <a:ln w="12700">
                  <a:noFill/>
                </a:ln>
                <a:solidFill>
                  <a:srgbClr val="D08D88">
                    <a:alpha val="100000"/>
                  </a:srgbClr>
                </a:solidFill>
                <a:latin typeface="Source Han Sans CN Bold" panose="020B0800000000000000" charset="-122"/>
                <a:ea typeface="Source Han Sans CN Bold" panose="020B0800000000000000" charset="-122"/>
                <a:cs typeface="Source Han Sans CN Bold" panose="020B0800000000000000" charset="-122"/>
              </a:rPr>
              <a:t>01</a:t>
            </a:r>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flipH="1">
            <a:off x="3711867" y="1936709"/>
            <a:ext cx="1431874" cy="667249"/>
          </a:xfrm>
          <a:prstGeom prst="flowChartOnlineStorag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1857900" y="3306595"/>
            <a:ext cx="4903200" cy="1028198"/>
          </a:xfrm>
          <a:prstGeom prst="rect">
            <a:avLst/>
          </a:prstGeom>
          <a:noFill/>
          <a:ln>
            <a:noFill/>
          </a:ln>
        </p:spPr>
        <p:txBody>
          <a:bodyPr vert="horz" wrap="square" lIns="0" tIns="0" rIns="0" bIns="0" rtlCol="0" anchor="t"/>
          <a:lstStyle/>
          <a:p>
            <a:pPr algn="r">
              <a:lnSpc>
                <a:spcPct val="150000"/>
              </a:lnSpc>
            </a:pPr>
            <a:r>
              <a:rPr kumimoji="1" lang="en-US" altLang="zh-CN" sz="111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Previous studies have shown that "kind of" is more frequent in American English and in written contexts.
In contrast, "sort of" is more common in British English and in spoken contexts. These findings highlight the contextual differences in the use of these hedging expressions.</a:t>
            </a:r>
            <a:endParaRPr kumimoji="1" lang="zh-CN" altLang="en-US"/>
          </a:p>
        </p:txBody>
      </p:sp>
      <p:sp>
        <p:nvSpPr>
          <p:cNvPr id="5" name="标题 1"/>
          <p:cNvSpPr txBox="1"/>
          <p:nvPr/>
        </p:nvSpPr>
        <p:spPr>
          <a:xfrm>
            <a:off x="4083931" y="1893343"/>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400000000000000" charset="-122"/>
                <a:ea typeface="Source Han Sans" panose="020B0400000000000000" charset="-122"/>
                <a:cs typeface="Source Han Sans" panose="020B0400000000000000" charset="-122"/>
              </a:rPr>
              <a:t>01</a:t>
            </a:r>
            <a:endParaRPr kumimoji="1" lang="zh-CN" altLang="en-US"/>
          </a:p>
        </p:txBody>
      </p:sp>
      <p:sp>
        <p:nvSpPr>
          <p:cNvPr id="6" name="标题 1"/>
          <p:cNvSpPr txBox="1"/>
          <p:nvPr/>
        </p:nvSpPr>
        <p:spPr>
          <a:xfrm>
            <a:off x="1857900" y="2929606"/>
            <a:ext cx="4903200" cy="376990"/>
          </a:xfrm>
          <a:prstGeom prst="rect">
            <a:avLst/>
          </a:prstGeom>
          <a:noFill/>
          <a:ln>
            <a:noFill/>
          </a:ln>
        </p:spPr>
        <p:txBody>
          <a:bodyPr vert="horz" wrap="square" lIns="0" tIns="0" rIns="0" bIns="0" rtlCol="0" anchor="b"/>
          <a:lstStyle/>
          <a:p>
            <a:pPr algn="r">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Previous Research Findings</a:t>
            </a:r>
            <a:endParaRPr kumimoji="1" lang="zh-CN" altLang="en-US"/>
          </a:p>
        </p:txBody>
      </p:sp>
      <p:sp>
        <p:nvSpPr>
          <p:cNvPr id="7" name="标题 1"/>
          <p:cNvSpPr txBox="1"/>
          <p:nvPr/>
        </p:nvSpPr>
        <p:spPr>
          <a:xfrm>
            <a:off x="5418876" y="1926808"/>
            <a:ext cx="4902524" cy="1028198"/>
          </a:xfrm>
          <a:prstGeom prst="rect">
            <a:avLst/>
          </a:prstGeom>
          <a:noFill/>
          <a:ln>
            <a:noFill/>
          </a:ln>
        </p:spPr>
        <p:txBody>
          <a:bodyPr vert="horz" wrap="square" lIns="0" tIns="0" rIns="0" bIns="0" rtlCol="0" anchor="t"/>
          <a:lstStyle/>
          <a:p>
            <a:pPr algn="l">
              <a:lnSpc>
                <a:spcPct val="150000"/>
              </a:lnSpc>
            </a:pPr>
            <a:r>
              <a:rPr kumimoji="1" lang="en-US" altLang="zh-CN" sz="99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Hedging expressions are linguistic devices used to modify propositions. They often serve to express politeness, vagueness, or mitigation in communication.
In contemporary British English, "kind of" and "sort of" are two commonly used hedging expressions with similar meanings but different usage patterns.</a:t>
            </a:r>
            <a:endParaRPr kumimoji="1" lang="zh-CN" altLang="en-US"/>
          </a:p>
        </p:txBody>
      </p:sp>
      <p:sp>
        <p:nvSpPr>
          <p:cNvPr id="8" name="标题 1"/>
          <p:cNvSpPr txBox="1"/>
          <p:nvPr/>
        </p:nvSpPr>
        <p:spPr>
          <a:xfrm>
            <a:off x="5418876" y="1549820"/>
            <a:ext cx="4902524" cy="376990"/>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Definition and Function of Hedging Expressions</a:t>
            </a:r>
            <a:endParaRPr kumimoji="1" lang="zh-CN" altLang="en-US"/>
          </a:p>
        </p:txBody>
      </p:sp>
      <p:sp>
        <p:nvSpPr>
          <p:cNvPr id="9" name="标题 1"/>
          <p:cNvSpPr txBox="1"/>
          <p:nvPr/>
        </p:nvSpPr>
        <p:spPr>
          <a:xfrm>
            <a:off x="7064667" y="3255211"/>
            <a:ext cx="1431874" cy="667249"/>
          </a:xfrm>
          <a:prstGeom prst="flowChartOnlineStorag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7340192" y="3211845"/>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400000000000000" charset="-122"/>
                <a:ea typeface="Source Han Sans" panose="020B0400000000000000" charset="-122"/>
                <a:cs typeface="Source Han Sans" panose="020B0400000000000000" charset="-122"/>
              </a:rPr>
              <a:t>02</a:t>
            </a:r>
            <a:endParaRPr kumimoji="1" lang="zh-CN" altLang="en-US"/>
          </a:p>
        </p:txBody>
      </p:sp>
      <p:sp>
        <p:nvSpPr>
          <p:cNvPr id="11" name="标题 1"/>
          <p:cNvSpPr txBox="1"/>
          <p:nvPr/>
        </p:nvSpPr>
        <p:spPr>
          <a:xfrm>
            <a:off x="5419090" y="4869180"/>
            <a:ext cx="5363210" cy="1357630"/>
          </a:xfrm>
          <a:prstGeom prst="rect">
            <a:avLst/>
          </a:prstGeom>
          <a:noFill/>
          <a:ln>
            <a:noFill/>
          </a:ln>
        </p:spPr>
        <p:txBody>
          <a:bodyPr vert="horz" wrap="square" lIns="0" tIns="0" rIns="0" bIns="0" rtlCol="0" anchor="t"/>
          <a:lstStyle/>
          <a:p>
            <a:pPr algn="l">
              <a:lnSpc>
                <a:spcPct val="150000"/>
              </a:lnSpc>
            </a:pPr>
            <a:r>
              <a:rPr kumimoji="1" lang="en-US" altLang="zh-CN" sz="95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Some studies focused on only one hedge rather than comparing the two, limiting the scope of their conclusions.
Many studies used small corpora or databases, which affected the robustness and generalizability of their findings. Earlier works often analyzed the hedges at only one level of granularity and did not explore multiple levels of analysis.
Quantitative analyses were often less advanced, with some studies not using normalized frequencies or by- item analyses.</a:t>
            </a:r>
          </a:p>
        </p:txBody>
      </p:sp>
      <p:sp>
        <p:nvSpPr>
          <p:cNvPr id="12" name="标题 1"/>
          <p:cNvSpPr txBox="1"/>
          <p:nvPr/>
        </p:nvSpPr>
        <p:spPr>
          <a:xfrm>
            <a:off x="5418876" y="4509419"/>
            <a:ext cx="4902524" cy="376990"/>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Limitations of Previous Studies</a:t>
            </a:r>
            <a:endParaRPr kumimoji="1" lang="zh-CN" altLang="en-US"/>
          </a:p>
        </p:txBody>
      </p:sp>
      <p:sp>
        <p:nvSpPr>
          <p:cNvPr id="13" name="标题 1"/>
          <p:cNvSpPr txBox="1"/>
          <p:nvPr/>
        </p:nvSpPr>
        <p:spPr>
          <a:xfrm flipH="1">
            <a:off x="3711867" y="4573394"/>
            <a:ext cx="1431874" cy="667249"/>
          </a:xfrm>
          <a:prstGeom prst="flowChartOnlineStorag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3987392" y="4530029"/>
            <a:ext cx="880825" cy="753979"/>
          </a:xfrm>
          <a:prstGeom prst="rect">
            <a:avLst/>
          </a:prstGeom>
          <a:noFill/>
          <a:ln>
            <a:noFill/>
          </a:ln>
        </p:spPr>
        <p:txBody>
          <a:bodyPr vert="horz" wrap="square" lIns="0" tIns="0" rIns="0" bIns="0" rtlCol="0" anchor="ctr"/>
          <a:lstStyle/>
          <a:p>
            <a:pPr algn="ctr">
              <a:lnSpc>
                <a:spcPct val="130000"/>
              </a:lnSpc>
            </a:pPr>
            <a:r>
              <a:rPr kumimoji="1" lang="en-US" altLang="zh-CN" sz="2800">
                <a:ln w="12700">
                  <a:noFill/>
                </a:ln>
                <a:solidFill>
                  <a:srgbClr val="FFFFFF">
                    <a:alpha val="100000"/>
                  </a:srgbClr>
                </a:solidFill>
                <a:latin typeface="Source Han Sans" panose="020B0400000000000000" charset="-122"/>
                <a:ea typeface="Source Han Sans" panose="020B0400000000000000" charset="-122"/>
                <a:cs typeface="Source Han Sans" panose="020B0400000000000000" charset="-122"/>
              </a:rPr>
              <a:t>03</a:t>
            </a:r>
            <a:endParaRPr kumimoji="1" lang="zh-CN" altLang="en-US"/>
          </a:p>
        </p:txBody>
      </p:sp>
      <p:sp>
        <p:nvSpPr>
          <p:cNvPr id="15" name="标题 1"/>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Academic Background</a:t>
            </a:r>
            <a:endParaRPr kumimoji="1" lang="zh-CN" altLang="en-US"/>
          </a:p>
        </p:txBody>
      </p:sp>
      <p:sp>
        <p:nvSpPr>
          <p:cNvPr id="17" name="标题 1"/>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18890779">
            <a:off x="9713965" y="1699545"/>
            <a:ext cx="1288235" cy="1288235"/>
          </a:xfrm>
          <a:prstGeom prst="roundRect">
            <a:avLst>
              <a:gd name="adj" fmla="val 3487"/>
            </a:avLst>
          </a:prstGeom>
          <a:noFill/>
          <a:ln w="12700" cap="sq">
            <a:solidFill>
              <a:schemeClr val="accent2"/>
            </a:solid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8890779">
            <a:off x="6868343" y="1719213"/>
            <a:ext cx="1288234" cy="1288235"/>
          </a:xfrm>
          <a:prstGeom prst="roundRect">
            <a:avLst>
              <a:gd name="adj" fmla="val 3487"/>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8890779">
            <a:off x="4022721" y="1699545"/>
            <a:ext cx="1288235" cy="1288235"/>
          </a:xfrm>
          <a:prstGeom prst="roundRect">
            <a:avLst>
              <a:gd name="adj" fmla="val 3487"/>
            </a:avLst>
          </a:prstGeom>
          <a:noFill/>
          <a:ln w="12700" cap="sq">
            <a:solidFill>
              <a:schemeClr val="accent2"/>
            </a:solid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18890779">
            <a:off x="1177102" y="1719213"/>
            <a:ext cx="1288234" cy="1288235"/>
          </a:xfrm>
          <a:prstGeom prst="roundRect">
            <a:avLst>
              <a:gd name="adj" fmla="val 3487"/>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rot="18890779">
            <a:off x="6939709" y="1790580"/>
            <a:ext cx="1145502" cy="1145502"/>
          </a:xfrm>
          <a:prstGeom prst="roundRect">
            <a:avLst>
              <a:gd name="adj" fmla="val 3487"/>
            </a:avLst>
          </a:prstGeom>
          <a:gradFill>
            <a:gsLst>
              <a:gs pos="0">
                <a:schemeClr val="accent1">
                  <a:alpha val="100000"/>
                </a:schemeClr>
              </a:gs>
              <a:gs pos="100000">
                <a:schemeClr val="accent1">
                  <a:lumMod val="60000"/>
                  <a:lumOff val="40000"/>
                  <a:alpha val="100000"/>
                </a:schemeClr>
              </a:gs>
            </a:gsLst>
            <a:lin ang="16200000" scaled="0"/>
          </a:gradFill>
          <a:ln cap="sq">
            <a:noFill/>
            <a:prstDash val="solid"/>
            <a:miter/>
          </a:ln>
          <a:effectLst>
            <a:outerShdw blurRad="330200" dist="381000" dir="5400000" sx="90000" sy="90000" algn="t" rotWithShape="0">
              <a:schemeClr val="accent1">
                <a:lumMod val="75000"/>
                <a:alpha val="25000"/>
              </a:schemeClr>
            </a:outerShdw>
          </a:effectLst>
        </p:spPr>
        <p:txBody>
          <a:bodyPr vert="horz" wrap="square" lIns="45720" tIns="22860" rIns="45720" bIns="22860" rtlCol="0" anchor="ctr"/>
          <a:lstStyle/>
          <a:p>
            <a:pPr algn="ctr">
              <a:lnSpc>
                <a:spcPct val="110000"/>
              </a:lnSpc>
            </a:pPr>
            <a:endParaRPr kumimoji="1" lang="zh-CN" altLang="en-US"/>
          </a:p>
        </p:txBody>
      </p:sp>
      <p:sp>
        <p:nvSpPr>
          <p:cNvPr id="8" name="标题 1"/>
          <p:cNvSpPr txBox="1"/>
          <p:nvPr/>
        </p:nvSpPr>
        <p:spPr>
          <a:xfrm rot="10800000" flipV="1">
            <a:off x="669218" y="3389736"/>
            <a:ext cx="2304000" cy="432000"/>
          </a:xfrm>
          <a:prstGeom prst="round2DiagRect">
            <a:avLst>
              <a:gd name="adj1" fmla="val 0"/>
              <a:gd name="adj2" fmla="val 50000"/>
            </a:avLst>
          </a:prstGeom>
          <a:gradFill>
            <a:gsLst>
              <a:gs pos="0">
                <a:schemeClr val="accent1">
                  <a:alpha val="100000"/>
                </a:schemeClr>
              </a:gs>
              <a:gs pos="100000">
                <a:schemeClr val="accent1">
                  <a:lumMod val="60000"/>
                  <a:lumOff val="40000"/>
                  <a:alpha val="100000"/>
                </a:schemeClr>
              </a:gs>
            </a:gsLst>
            <a:lin ang="16200000" scaled="0"/>
          </a:gradFill>
          <a:ln cap="sq">
            <a:noFill/>
            <a:prstDash val="solid"/>
            <a:miter/>
          </a:ln>
        </p:spPr>
        <p:txBody>
          <a:bodyPr vert="horz" wrap="none" lIns="0" tIns="0" rIns="0" bIns="0" rtlCol="0" anchor="ctr"/>
          <a:lstStyle/>
          <a:p>
            <a:pPr algn="ctr">
              <a:lnSpc>
                <a:spcPct val="110000"/>
              </a:lnSpc>
            </a:pPr>
            <a:endParaRPr kumimoji="1" lang="zh-CN" altLang="en-US"/>
          </a:p>
        </p:txBody>
      </p:sp>
      <p:sp>
        <p:nvSpPr>
          <p:cNvPr id="9" name="标题 1"/>
          <p:cNvSpPr txBox="1"/>
          <p:nvPr/>
        </p:nvSpPr>
        <p:spPr>
          <a:xfrm rot="10800000" flipV="1">
            <a:off x="3514839" y="3409405"/>
            <a:ext cx="2304000" cy="432000"/>
          </a:xfrm>
          <a:prstGeom prst="round2DiagRect">
            <a:avLst>
              <a:gd name="adj1" fmla="val 0"/>
              <a:gd name="adj2" fmla="val 50000"/>
            </a:avLst>
          </a:prstGeom>
          <a:solidFill>
            <a:schemeClr val="accent2"/>
          </a:solidFill>
          <a:ln cap="sq">
            <a:noFill/>
            <a:prstDash val="solid"/>
            <a:miter/>
          </a:ln>
        </p:spPr>
        <p:txBody>
          <a:bodyPr vert="horz" wrap="none" lIns="0" tIns="0" rIns="0" bIns="0" rtlCol="0" anchor="ctr"/>
          <a:lstStyle/>
          <a:p>
            <a:pPr algn="ctr">
              <a:lnSpc>
                <a:spcPct val="110000"/>
              </a:lnSpc>
            </a:pPr>
            <a:endParaRPr kumimoji="1" lang="zh-CN" altLang="en-US"/>
          </a:p>
        </p:txBody>
      </p:sp>
      <p:sp>
        <p:nvSpPr>
          <p:cNvPr id="10" name="标题 1"/>
          <p:cNvSpPr txBox="1"/>
          <p:nvPr/>
        </p:nvSpPr>
        <p:spPr>
          <a:xfrm>
            <a:off x="3592631" y="3943525"/>
            <a:ext cx="2148415" cy="1621329"/>
          </a:xfrm>
          <a:prstGeom prst="rect">
            <a:avLst/>
          </a:prstGeom>
          <a:noFill/>
          <a:ln>
            <a:noFill/>
          </a:ln>
        </p:spPr>
        <p:txBody>
          <a:bodyPr vert="horz" wrap="square" lIns="0" tIns="0" rIns="0" bIns="0" rtlCol="0" anchor="t"/>
          <a:lstStyle/>
          <a:p>
            <a:pPr algn="ctr">
              <a:lnSpc>
                <a:spcPct val="150000"/>
              </a:lnSpc>
            </a:pPr>
            <a:r>
              <a:rPr kumimoji="1" lang="en-US" altLang="zh-CN" sz="95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The study conducts a multi- level analysis to explore variations across different registers and text types.
This approach provides a more nuanced understanding of how "kind of" and "sort of" are used in various contexts, revealing patterns that were not evident in previous studies.</a:t>
            </a:r>
            <a:endParaRPr kumimoji="1" lang="zh-CN" altLang="en-US"/>
          </a:p>
        </p:txBody>
      </p:sp>
      <p:sp>
        <p:nvSpPr>
          <p:cNvPr id="11" name="标题 1"/>
          <p:cNvSpPr txBox="1"/>
          <p:nvPr/>
        </p:nvSpPr>
        <p:spPr>
          <a:xfrm rot="10800000" flipV="1">
            <a:off x="9206082" y="3409406"/>
            <a:ext cx="2304000" cy="432000"/>
          </a:xfrm>
          <a:prstGeom prst="round2DiagRect">
            <a:avLst>
              <a:gd name="adj1" fmla="val 0"/>
              <a:gd name="adj2" fmla="val 50000"/>
            </a:avLst>
          </a:prstGeom>
          <a:solidFill>
            <a:schemeClr val="accent2"/>
          </a:solidFill>
          <a:ln cap="sq">
            <a:noFill/>
            <a:prstDash val="solid"/>
            <a:miter/>
          </a:ln>
        </p:spPr>
        <p:txBody>
          <a:bodyPr vert="horz" wrap="none" lIns="0" tIns="0" rIns="0" bIns="0" rtlCol="0" anchor="ctr"/>
          <a:lstStyle/>
          <a:p>
            <a:pPr algn="ctr">
              <a:lnSpc>
                <a:spcPct val="110000"/>
              </a:lnSpc>
            </a:pPr>
            <a:endParaRPr kumimoji="1" lang="zh-CN" altLang="en-US"/>
          </a:p>
        </p:txBody>
      </p:sp>
      <p:sp>
        <p:nvSpPr>
          <p:cNvPr id="12" name="标题 1"/>
          <p:cNvSpPr txBox="1"/>
          <p:nvPr/>
        </p:nvSpPr>
        <p:spPr>
          <a:xfrm rot="10800000" flipV="1">
            <a:off x="6360460" y="3431124"/>
            <a:ext cx="2304000" cy="432000"/>
          </a:xfrm>
          <a:prstGeom prst="round2DiagRect">
            <a:avLst>
              <a:gd name="adj1" fmla="val 0"/>
              <a:gd name="adj2" fmla="val 50000"/>
            </a:avLst>
          </a:prstGeom>
          <a:gradFill>
            <a:gsLst>
              <a:gs pos="0">
                <a:schemeClr val="accent1">
                  <a:alpha val="100000"/>
                </a:schemeClr>
              </a:gs>
              <a:gs pos="100000">
                <a:schemeClr val="accent1">
                  <a:lumMod val="60000"/>
                  <a:lumOff val="40000"/>
                  <a:alpha val="100000"/>
                </a:schemeClr>
              </a:gs>
            </a:gsLst>
            <a:lin ang="16200000" scaled="0"/>
          </a:gradFill>
          <a:ln cap="sq">
            <a:noFill/>
            <a:prstDash val="solid"/>
            <a:miter/>
          </a:ln>
        </p:spPr>
        <p:txBody>
          <a:bodyPr vert="horz" wrap="none" lIns="0" tIns="0" rIns="0" bIns="0" rtlCol="0" anchor="ctr"/>
          <a:lstStyle/>
          <a:p>
            <a:pPr algn="ctr">
              <a:lnSpc>
                <a:spcPct val="110000"/>
              </a:lnSpc>
            </a:pPr>
            <a:endParaRPr kumimoji="1" lang="zh-CN" altLang="en-US"/>
          </a:p>
        </p:txBody>
      </p:sp>
      <p:sp>
        <p:nvSpPr>
          <p:cNvPr id="13" name="标题 1"/>
          <p:cNvSpPr txBox="1"/>
          <p:nvPr/>
        </p:nvSpPr>
        <p:spPr>
          <a:xfrm rot="18890779">
            <a:off x="1248468" y="1790580"/>
            <a:ext cx="1145502" cy="1145502"/>
          </a:xfrm>
          <a:prstGeom prst="roundRect">
            <a:avLst>
              <a:gd name="adj" fmla="val 3487"/>
            </a:avLst>
          </a:prstGeom>
          <a:gradFill>
            <a:gsLst>
              <a:gs pos="0">
                <a:schemeClr val="accent1">
                  <a:alpha val="100000"/>
                </a:schemeClr>
              </a:gs>
              <a:gs pos="100000">
                <a:schemeClr val="accent1">
                  <a:lumMod val="60000"/>
                  <a:lumOff val="40000"/>
                  <a:alpha val="100000"/>
                </a:schemeClr>
              </a:gs>
            </a:gsLst>
            <a:lin ang="16200000" scaled="0"/>
          </a:gradFill>
          <a:ln cap="sq">
            <a:noFill/>
            <a:prstDash val="solid"/>
            <a:miter/>
          </a:ln>
          <a:effectLst>
            <a:outerShdw blurRad="330200" dist="381000" dir="5400000" sx="90000" sy="90000" algn="t" rotWithShape="0">
              <a:schemeClr val="accent1">
                <a:lumMod val="75000"/>
                <a:alpha val="25000"/>
              </a:schemeClr>
            </a:outerShdw>
          </a:effectLst>
        </p:spPr>
        <p:txBody>
          <a:bodyPr vert="horz" wrap="square" lIns="45720" tIns="22860" rIns="45720" bIns="22860" rtlCol="0" anchor="ctr"/>
          <a:lstStyle/>
          <a:p>
            <a:pPr algn="ctr">
              <a:lnSpc>
                <a:spcPct val="110000"/>
              </a:lnSpc>
            </a:pPr>
            <a:endParaRPr kumimoji="1" lang="zh-CN" altLang="en-US"/>
          </a:p>
        </p:txBody>
      </p:sp>
      <p:sp>
        <p:nvSpPr>
          <p:cNvPr id="14" name="标题 1"/>
          <p:cNvSpPr txBox="1"/>
          <p:nvPr/>
        </p:nvSpPr>
        <p:spPr>
          <a:xfrm rot="18890779">
            <a:off x="4094087" y="1770912"/>
            <a:ext cx="1145502" cy="1145502"/>
          </a:xfrm>
          <a:prstGeom prst="roundRect">
            <a:avLst>
              <a:gd name="adj" fmla="val 3487"/>
            </a:avLst>
          </a:prstGeom>
          <a:gradFill>
            <a:gsLst>
              <a:gs pos="0">
                <a:schemeClr val="accent2">
                  <a:alpha val="100000"/>
                </a:schemeClr>
              </a:gs>
              <a:gs pos="100000">
                <a:schemeClr val="accent2">
                  <a:lumMod val="60000"/>
                  <a:lumOff val="40000"/>
                  <a:alpha val="100000"/>
                </a:schemeClr>
              </a:gs>
            </a:gsLst>
            <a:lin ang="16200000" scaled="0"/>
          </a:gradFill>
          <a:ln cap="sq">
            <a:noFill/>
            <a:prstDash val="solid"/>
            <a:miter/>
          </a:ln>
          <a:effectLst>
            <a:outerShdw blurRad="330200" dist="381000" dir="5400000" sx="90000" sy="90000" algn="t" rotWithShape="0">
              <a:schemeClr val="accent2">
                <a:lumMod val="75000"/>
                <a:alpha val="25000"/>
              </a:schemeClr>
            </a:outerShdw>
          </a:effectLst>
        </p:spPr>
        <p:txBody>
          <a:bodyPr vert="horz" wrap="square" lIns="45720" tIns="22860" rIns="45720" bIns="22860" rtlCol="0" anchor="ctr"/>
          <a:lstStyle/>
          <a:p>
            <a:pPr algn="ctr">
              <a:lnSpc>
                <a:spcPct val="110000"/>
              </a:lnSpc>
            </a:pPr>
            <a:endParaRPr kumimoji="1" lang="zh-CN" altLang="en-US"/>
          </a:p>
        </p:txBody>
      </p:sp>
      <p:sp>
        <p:nvSpPr>
          <p:cNvPr id="15" name="标题 1"/>
          <p:cNvSpPr txBox="1"/>
          <p:nvPr/>
        </p:nvSpPr>
        <p:spPr>
          <a:xfrm rot="18890779">
            <a:off x="9785331" y="1770912"/>
            <a:ext cx="1145502" cy="1145502"/>
          </a:xfrm>
          <a:prstGeom prst="roundRect">
            <a:avLst>
              <a:gd name="adj" fmla="val 3487"/>
            </a:avLst>
          </a:prstGeom>
          <a:gradFill>
            <a:gsLst>
              <a:gs pos="0">
                <a:schemeClr val="accent2">
                  <a:alpha val="100000"/>
                </a:schemeClr>
              </a:gs>
              <a:gs pos="100000">
                <a:schemeClr val="accent2">
                  <a:lumMod val="60000"/>
                  <a:lumOff val="40000"/>
                  <a:alpha val="100000"/>
                </a:schemeClr>
              </a:gs>
            </a:gsLst>
            <a:lin ang="16200000" scaled="0"/>
          </a:gradFill>
          <a:ln cap="sq">
            <a:noFill/>
            <a:prstDash val="solid"/>
            <a:miter/>
          </a:ln>
          <a:effectLst>
            <a:outerShdw blurRad="330200" dist="381000" dir="5400000" sx="90000" sy="90000" algn="t" rotWithShape="0">
              <a:schemeClr val="accent2">
                <a:lumMod val="75000"/>
                <a:alpha val="25000"/>
              </a:schemeClr>
            </a:outerShdw>
          </a:effectLst>
        </p:spPr>
        <p:txBody>
          <a:bodyPr vert="horz" wrap="square" lIns="45720" tIns="22860" rIns="45720" bIns="22860" rtlCol="0" anchor="ctr"/>
          <a:lstStyle/>
          <a:p>
            <a:pPr algn="ctr">
              <a:lnSpc>
                <a:spcPct val="110000"/>
              </a:lnSpc>
            </a:pPr>
            <a:endParaRPr kumimoji="1" lang="zh-CN" altLang="en-US"/>
          </a:p>
        </p:txBody>
      </p:sp>
      <p:sp>
        <p:nvSpPr>
          <p:cNvPr id="16" name="标题 1"/>
          <p:cNvSpPr txBox="1"/>
          <p:nvPr/>
        </p:nvSpPr>
        <p:spPr>
          <a:xfrm>
            <a:off x="747831" y="3943525"/>
            <a:ext cx="2148415" cy="1621329"/>
          </a:xfrm>
          <a:prstGeom prst="rect">
            <a:avLst/>
          </a:prstGeom>
          <a:noFill/>
          <a:ln>
            <a:noFill/>
          </a:ln>
        </p:spPr>
        <p:txBody>
          <a:bodyPr vert="horz" wrap="square" lIns="0" tIns="0" rIns="0" bIns="0" rtlCol="0" anchor="t"/>
          <a:lstStyle/>
          <a:p>
            <a:pPr algn="ctr">
              <a:lnSpc>
                <a:spcPct val="150000"/>
              </a:lnSpc>
            </a:pPr>
            <a:r>
              <a:rPr kumimoji="1" lang="en-US" altLang="zh-CN" sz="95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This study employs the British National Corpus World edition, a large and diverse corpus that provides a comprehensive snapshot of British English in the early 1990s.
The corpus includes both spoken and written language, covering a wide range of styles and varieties, which allows for a more robust analysis.</a:t>
            </a:r>
            <a:endParaRPr kumimoji="1" lang="zh-CN" altLang="en-US"/>
          </a:p>
        </p:txBody>
      </p:sp>
      <p:sp>
        <p:nvSpPr>
          <p:cNvPr id="17" name="标题 1"/>
          <p:cNvSpPr txBox="1"/>
          <p:nvPr/>
        </p:nvSpPr>
        <p:spPr>
          <a:xfrm>
            <a:off x="6450131" y="3943525"/>
            <a:ext cx="2148415" cy="1621329"/>
          </a:xfrm>
          <a:prstGeom prst="rect">
            <a:avLst/>
          </a:prstGeom>
          <a:noFill/>
          <a:ln>
            <a:noFill/>
          </a:ln>
        </p:spPr>
        <p:txBody>
          <a:bodyPr vert="horz" wrap="square" lIns="0" tIns="0" rIns="0" bIns="0" rtlCol="0" anchor="t"/>
          <a:lstStyle/>
          <a:p>
            <a:pPr algn="ctr">
              <a:lnSpc>
                <a:spcPct val="150000"/>
              </a:lnSpc>
            </a:pPr>
            <a:r>
              <a:rPr kumimoji="1" lang="en-US" altLang="zh-CN" sz="109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Distinctive collexeme analysis is applied to identify lexical co- occurrence preferences.
This method helps to uncover the specific lexical items that frequently co- occur with "kind of" and "sort of," providing insights into their usage patterns.</a:t>
            </a:r>
            <a:endParaRPr kumimoji="1" lang="zh-CN" altLang="en-US"/>
          </a:p>
        </p:txBody>
      </p:sp>
      <p:sp>
        <p:nvSpPr>
          <p:cNvPr id="18" name="标题 1"/>
          <p:cNvSpPr txBox="1"/>
          <p:nvPr/>
        </p:nvSpPr>
        <p:spPr>
          <a:xfrm>
            <a:off x="9294931" y="3943525"/>
            <a:ext cx="2148415" cy="1621329"/>
          </a:xfrm>
          <a:prstGeom prst="rect">
            <a:avLst/>
          </a:prstGeom>
          <a:noFill/>
          <a:ln>
            <a:noFill/>
          </a:ln>
        </p:spPr>
        <p:txBody>
          <a:bodyPr vert="horz" wrap="square" lIns="0" tIns="0" rIns="0" bIns="0" rtlCol="0" anchor="t"/>
          <a:lstStyle/>
          <a:p>
            <a:pPr algn="ctr">
              <a:lnSpc>
                <a:spcPct val="150000"/>
              </a:lnSpc>
            </a:pPr>
            <a:r>
              <a:rPr kumimoji="1" lang="en-US" altLang="zh-CN" sz="95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The study addresses methodological shortcomings of previous studies by using more rigorous statistical methods and by- item analyses.
The Fisher- Yates exact test is used to determine significant preferences, and the results are transformed into collostruction strength values to indicate the strength of preferences.</a:t>
            </a:r>
            <a:endParaRPr kumimoji="1" lang="zh-CN" altLang="en-US"/>
          </a:p>
        </p:txBody>
      </p:sp>
      <p:sp>
        <p:nvSpPr>
          <p:cNvPr id="19" name="标题 1"/>
          <p:cNvSpPr txBox="1"/>
          <p:nvPr/>
        </p:nvSpPr>
        <p:spPr>
          <a:xfrm>
            <a:off x="747831" y="3422825"/>
            <a:ext cx="2148415" cy="351329"/>
          </a:xfrm>
          <a:prstGeom prst="rect">
            <a:avLst/>
          </a:prstGeom>
          <a:noFill/>
          <a:ln>
            <a:noFill/>
          </a:ln>
        </p:spPr>
        <p:txBody>
          <a:bodyPr vert="horz" wrap="square" lIns="0" tIns="0" rIns="0" bIns="0" rtlCol="0" anchor="ctr"/>
          <a:lstStyle/>
          <a:p>
            <a:pPr algn="ctr">
              <a:lnSpc>
                <a:spcPct val="150000"/>
              </a:lnSpc>
            </a:pPr>
            <a:r>
              <a:rPr kumimoji="1" lang="en-US" altLang="zh-CN" sz="995">
                <a:ln w="12700">
                  <a:noFill/>
                </a:ln>
                <a:solidFill>
                  <a:srgbClr val="FFFFFF">
                    <a:alpha val="100000"/>
                  </a:srgbClr>
                </a:solidFill>
                <a:latin typeface="Source Han Sans CN Bold" panose="020B0800000000000000" charset="-122"/>
                <a:ea typeface="Source Han Sans CN Bold" panose="020B0800000000000000" charset="-122"/>
                <a:cs typeface="Source Han Sans CN Bold" panose="020B0800000000000000" charset="-122"/>
              </a:rPr>
              <a:t>Use of a Larger and Diverse Corpus</a:t>
            </a:r>
            <a:endParaRPr kumimoji="1" lang="zh-CN" altLang="en-US"/>
          </a:p>
        </p:txBody>
      </p:sp>
      <p:sp>
        <p:nvSpPr>
          <p:cNvPr id="20" name="标题 1"/>
          <p:cNvSpPr txBox="1"/>
          <p:nvPr/>
        </p:nvSpPr>
        <p:spPr>
          <a:xfrm>
            <a:off x="3592631" y="3422825"/>
            <a:ext cx="2148415" cy="351329"/>
          </a:xfrm>
          <a:prstGeom prst="rect">
            <a:avLst/>
          </a:prstGeom>
          <a:noFill/>
          <a:ln>
            <a:noFill/>
          </a:ln>
        </p:spPr>
        <p:txBody>
          <a:bodyPr vert="horz" wrap="square" lIns="0" tIns="0" rIns="0" bIns="0" rtlCol="0" anchor="ctr"/>
          <a:lstStyle/>
          <a:p>
            <a:pPr algn="ctr">
              <a:lnSpc>
                <a:spcPct val="150000"/>
              </a:lnSpc>
            </a:pPr>
            <a:r>
              <a:rPr kumimoji="1" lang="en-US" altLang="zh-CN" sz="1600">
                <a:ln w="12700">
                  <a:noFill/>
                </a:ln>
                <a:solidFill>
                  <a:srgbClr val="FFFFFF">
                    <a:alpha val="100000"/>
                  </a:srgbClr>
                </a:solidFill>
                <a:latin typeface="Source Han Sans CN Bold" panose="020B0800000000000000" charset="-122"/>
                <a:ea typeface="Source Han Sans CN Bold" panose="020B0800000000000000" charset="-122"/>
                <a:cs typeface="Source Han Sans CN Bold" panose="020B0800000000000000" charset="-122"/>
              </a:rPr>
              <a:t>Multi-level Analysis</a:t>
            </a:r>
            <a:endParaRPr kumimoji="1" lang="zh-CN" altLang="en-US"/>
          </a:p>
        </p:txBody>
      </p:sp>
      <p:sp>
        <p:nvSpPr>
          <p:cNvPr id="21" name="标题 1"/>
          <p:cNvSpPr txBox="1"/>
          <p:nvPr/>
        </p:nvSpPr>
        <p:spPr>
          <a:xfrm>
            <a:off x="6450131" y="3460925"/>
            <a:ext cx="2148415" cy="351329"/>
          </a:xfrm>
          <a:prstGeom prst="rect">
            <a:avLst/>
          </a:prstGeom>
          <a:noFill/>
          <a:ln>
            <a:noFill/>
          </a:ln>
        </p:spPr>
        <p:txBody>
          <a:bodyPr vert="horz" wrap="square" lIns="0" tIns="0" rIns="0" bIns="0" rtlCol="0" anchor="ctr"/>
          <a:lstStyle/>
          <a:p>
            <a:pPr algn="ctr">
              <a:lnSpc>
                <a:spcPct val="150000"/>
              </a:lnSpc>
            </a:pPr>
            <a:r>
              <a:rPr kumimoji="1" lang="en-US" altLang="zh-CN" sz="995">
                <a:ln w="12700">
                  <a:noFill/>
                </a:ln>
                <a:solidFill>
                  <a:srgbClr val="FFFFFF">
                    <a:alpha val="100000"/>
                  </a:srgbClr>
                </a:solidFill>
                <a:latin typeface="Source Han Sans CN Bold" panose="020B0800000000000000" charset="-122"/>
                <a:ea typeface="Source Han Sans CN Bold" panose="020B0800000000000000" charset="-122"/>
                <a:cs typeface="Source Han Sans CN Bold" panose="020B0800000000000000" charset="-122"/>
              </a:rPr>
              <a:t>Distinctive Collexeme Analysis</a:t>
            </a:r>
            <a:endParaRPr kumimoji="1" lang="zh-CN" altLang="en-US"/>
          </a:p>
        </p:txBody>
      </p:sp>
      <p:sp>
        <p:nvSpPr>
          <p:cNvPr id="22" name="标题 1"/>
          <p:cNvSpPr txBox="1"/>
          <p:nvPr/>
        </p:nvSpPr>
        <p:spPr>
          <a:xfrm>
            <a:off x="9294931" y="3435525"/>
            <a:ext cx="2148415" cy="351329"/>
          </a:xfrm>
          <a:prstGeom prst="rect">
            <a:avLst/>
          </a:prstGeom>
          <a:noFill/>
          <a:ln>
            <a:noFill/>
          </a:ln>
        </p:spPr>
        <p:txBody>
          <a:bodyPr vert="horz" wrap="square" lIns="0" tIns="0" rIns="0" bIns="0" rtlCol="0" anchor="ctr"/>
          <a:lstStyle/>
          <a:p>
            <a:pPr algn="ctr">
              <a:lnSpc>
                <a:spcPct val="150000"/>
              </a:lnSpc>
            </a:pPr>
            <a:r>
              <a:rPr kumimoji="1" lang="en-US" altLang="zh-CN" sz="1195">
                <a:ln w="12700">
                  <a:noFill/>
                </a:ln>
                <a:solidFill>
                  <a:srgbClr val="FFFFFF">
                    <a:alpha val="100000"/>
                  </a:srgbClr>
                </a:solidFill>
                <a:latin typeface="Source Han Sans CN Bold" panose="020B0800000000000000" charset="-122"/>
                <a:ea typeface="Source Han Sans CN Bold" panose="020B0800000000000000" charset="-122"/>
                <a:cs typeface="Source Han Sans CN Bold" panose="020B0800000000000000" charset="-122"/>
              </a:rPr>
              <a:t>Rigorous Statistical Methods</a:t>
            </a:r>
            <a:endParaRPr kumimoji="1" lang="zh-CN" altLang="en-US"/>
          </a:p>
        </p:txBody>
      </p:sp>
      <p:sp>
        <p:nvSpPr>
          <p:cNvPr id="23" name="标题 1"/>
          <p:cNvSpPr txBox="1"/>
          <p:nvPr/>
        </p:nvSpPr>
        <p:spPr>
          <a:xfrm>
            <a:off x="1357431" y="1886125"/>
            <a:ext cx="929215" cy="922829"/>
          </a:xfrm>
          <a:prstGeom prst="rect">
            <a:avLst/>
          </a:prstGeom>
          <a:noFill/>
          <a:ln>
            <a:noFill/>
          </a:ln>
        </p:spPr>
        <p:txBody>
          <a:bodyPr vert="horz" wrap="square" lIns="0" tIns="0" rIns="0" bIns="0" rtlCol="0" anchor="ctr"/>
          <a:lstStyle/>
          <a:p>
            <a:pPr algn="ctr">
              <a:lnSpc>
                <a:spcPct val="150000"/>
              </a:lnSpc>
            </a:pPr>
            <a:r>
              <a:rPr kumimoji="1" lang="en-US" altLang="zh-CN" sz="42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01</a:t>
            </a:r>
            <a:endParaRPr kumimoji="1" lang="zh-CN" altLang="en-US"/>
          </a:p>
        </p:txBody>
      </p:sp>
      <p:sp>
        <p:nvSpPr>
          <p:cNvPr id="24" name="标题 1"/>
          <p:cNvSpPr txBox="1"/>
          <p:nvPr/>
        </p:nvSpPr>
        <p:spPr>
          <a:xfrm>
            <a:off x="4202231" y="1886125"/>
            <a:ext cx="929215" cy="922829"/>
          </a:xfrm>
          <a:prstGeom prst="rect">
            <a:avLst/>
          </a:prstGeom>
          <a:noFill/>
          <a:ln>
            <a:noFill/>
          </a:ln>
        </p:spPr>
        <p:txBody>
          <a:bodyPr vert="horz" wrap="square" lIns="0" tIns="0" rIns="0" bIns="0" rtlCol="0" anchor="ctr"/>
          <a:lstStyle/>
          <a:p>
            <a:pPr algn="ctr">
              <a:lnSpc>
                <a:spcPct val="150000"/>
              </a:lnSpc>
            </a:pPr>
            <a:r>
              <a:rPr kumimoji="1" lang="en-US" altLang="zh-CN" sz="42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02</a:t>
            </a:r>
            <a:endParaRPr kumimoji="1" lang="zh-CN" altLang="en-US"/>
          </a:p>
        </p:txBody>
      </p:sp>
      <p:sp>
        <p:nvSpPr>
          <p:cNvPr id="25" name="标题 1"/>
          <p:cNvSpPr txBox="1"/>
          <p:nvPr/>
        </p:nvSpPr>
        <p:spPr>
          <a:xfrm>
            <a:off x="7059731" y="1886125"/>
            <a:ext cx="929215" cy="922829"/>
          </a:xfrm>
          <a:prstGeom prst="rect">
            <a:avLst/>
          </a:prstGeom>
          <a:noFill/>
          <a:ln>
            <a:noFill/>
          </a:ln>
        </p:spPr>
        <p:txBody>
          <a:bodyPr vert="horz" wrap="square" lIns="0" tIns="0" rIns="0" bIns="0" rtlCol="0" anchor="ctr"/>
          <a:lstStyle/>
          <a:p>
            <a:pPr algn="ctr">
              <a:lnSpc>
                <a:spcPct val="150000"/>
              </a:lnSpc>
            </a:pPr>
            <a:r>
              <a:rPr kumimoji="1" lang="en-US" altLang="zh-CN" sz="42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03</a:t>
            </a:r>
            <a:endParaRPr kumimoji="1" lang="zh-CN" altLang="en-US"/>
          </a:p>
        </p:txBody>
      </p:sp>
      <p:sp>
        <p:nvSpPr>
          <p:cNvPr id="26" name="标题 1"/>
          <p:cNvSpPr txBox="1"/>
          <p:nvPr/>
        </p:nvSpPr>
        <p:spPr>
          <a:xfrm>
            <a:off x="9904531" y="1886125"/>
            <a:ext cx="929215" cy="922829"/>
          </a:xfrm>
          <a:prstGeom prst="rect">
            <a:avLst/>
          </a:prstGeom>
          <a:noFill/>
          <a:ln>
            <a:noFill/>
          </a:ln>
        </p:spPr>
        <p:txBody>
          <a:bodyPr vert="horz" wrap="square" lIns="0" tIns="0" rIns="0" bIns="0" rtlCol="0" anchor="ctr"/>
          <a:lstStyle/>
          <a:p>
            <a:pPr algn="ctr">
              <a:lnSpc>
                <a:spcPct val="150000"/>
              </a:lnSpc>
            </a:pPr>
            <a:r>
              <a:rPr kumimoji="1" lang="en-US" altLang="zh-CN" sz="42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04</a:t>
            </a:r>
            <a:endParaRPr kumimoji="1" lang="zh-CN" altLang="en-US"/>
          </a:p>
        </p:txBody>
      </p:sp>
      <p:sp>
        <p:nvSpPr>
          <p:cNvPr id="27" name="标题 1"/>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Innovative Parts of This Study</a:t>
            </a:r>
            <a:endParaRPr kumimoji="1" lang="zh-CN" altLang="en-US"/>
          </a:p>
        </p:txBody>
      </p:sp>
      <p:sp>
        <p:nvSpPr>
          <p:cNvPr id="29" name="标题 1"/>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4480560" y="0"/>
            <a:ext cx="7711440" cy="6858000"/>
          </a:xfrm>
          <a:custGeom>
            <a:avLst/>
            <a:gdLst>
              <a:gd name="connsiteX0" fmla="*/ 1714501 w 7711440"/>
              <a:gd name="connsiteY0" fmla="*/ 0 h 6858000"/>
              <a:gd name="connsiteX1" fmla="*/ 7711440 w 7711440"/>
              <a:gd name="connsiteY1" fmla="*/ 0 h 6858000"/>
              <a:gd name="connsiteX2" fmla="*/ 7711440 w 7711440"/>
              <a:gd name="connsiteY2" fmla="*/ 6858000 h 6858000"/>
              <a:gd name="connsiteX3" fmla="*/ 0 w 7711440"/>
              <a:gd name="connsiteY3" fmla="*/ 6858000 h 6858000"/>
            </a:gdLst>
            <a:ahLst/>
            <a:cxnLst/>
            <a:rect l="l" t="t" r="r" b="b"/>
            <a:pathLst>
              <a:path w="7711440" h="6858000">
                <a:moveTo>
                  <a:pt x="1714501" y="0"/>
                </a:moveTo>
                <a:lnTo>
                  <a:pt x="7711440" y="0"/>
                </a:lnTo>
                <a:lnTo>
                  <a:pt x="7711440" y="6858000"/>
                </a:lnTo>
                <a:lnTo>
                  <a:pt x="0" y="6858000"/>
                </a:ln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3" name="图片 2"/>
          <p:cNvPicPr>
            <a:picLocks noChangeAspect="1"/>
          </p:cNvPicPr>
          <p:nvPr/>
        </p:nvPicPr>
        <p:blipFill>
          <a:blip r:embed="rId2">
            <a:alphaModFix amt="15000"/>
          </a:blip>
          <a:srcRect l="15279" t="18631" r="37897" b="2306"/>
          <a:stretch>
            <a:fillRect/>
          </a:stretch>
        </p:blipFill>
        <p:spPr>
          <a:xfrm>
            <a:off x="4899546" y="-14360"/>
            <a:ext cx="7292455" cy="6886007"/>
          </a:xfrm>
          <a:custGeom>
            <a:avLst/>
            <a:gdLst/>
            <a:ahLst/>
            <a:cxnLst/>
            <a:rect l="l" t="t" r="r" b="b"/>
            <a:pathLst>
              <a:path w="7289800" h="6883400">
                <a:moveTo>
                  <a:pt x="1721502" y="0"/>
                </a:moveTo>
                <a:lnTo>
                  <a:pt x="7292455" y="0"/>
                </a:lnTo>
                <a:lnTo>
                  <a:pt x="7292455" y="6886007"/>
                </a:lnTo>
                <a:lnTo>
                  <a:pt x="0" y="6886007"/>
                </a:lnTo>
                <a:close/>
              </a:path>
            </a:pathLst>
          </a:custGeom>
          <a:noFill/>
          <a:ln>
            <a:noFill/>
          </a:ln>
        </p:spPr>
      </p:pic>
      <p:sp>
        <p:nvSpPr>
          <p:cNvPr id="4" name="标题 1"/>
          <p:cNvSpPr txBox="1"/>
          <p:nvPr/>
        </p:nvSpPr>
        <p:spPr>
          <a:xfrm>
            <a:off x="4343400" y="0"/>
            <a:ext cx="2362199" cy="6858000"/>
          </a:xfrm>
          <a:custGeom>
            <a:avLst/>
            <a:gdLst>
              <a:gd name="connsiteX0" fmla="*/ 1260987 w 1718187"/>
              <a:gd name="connsiteY0" fmla="*/ 0 h 6858000"/>
              <a:gd name="connsiteX1" fmla="*/ 1718187 w 1718187"/>
              <a:gd name="connsiteY1" fmla="*/ 0 h 6858000"/>
              <a:gd name="connsiteX2" fmla="*/ 457200 w 1718187"/>
              <a:gd name="connsiteY2" fmla="*/ 6858000 h 6858000"/>
              <a:gd name="connsiteX3" fmla="*/ 0 w 1718187"/>
              <a:gd name="connsiteY3" fmla="*/ 6858000 h 6858000"/>
            </a:gdLst>
            <a:ahLst/>
            <a:cxnLst/>
            <a:rect l="l" t="t" r="r" b="b"/>
            <a:pathLst>
              <a:path w="1718187" h="6858000">
                <a:moveTo>
                  <a:pt x="1260987" y="0"/>
                </a:moveTo>
                <a:lnTo>
                  <a:pt x="1718187" y="0"/>
                </a:lnTo>
                <a:lnTo>
                  <a:pt x="457200" y="6858000"/>
                </a:lnTo>
                <a:lnTo>
                  <a:pt x="0" y="6858000"/>
                </a:ln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5" name="标题 1"/>
          <p:cNvSpPr txBox="1"/>
          <p:nvPr/>
        </p:nvSpPr>
        <p:spPr>
          <a:xfrm>
            <a:off x="10554226" y="5168264"/>
            <a:ext cx="1637774" cy="1689736"/>
          </a:xfrm>
          <a:custGeom>
            <a:avLst/>
            <a:gdLst>
              <a:gd name="connsiteX0" fmla="*/ 1260817 w 1637774"/>
              <a:gd name="connsiteY0" fmla="*/ 0 h 1689736"/>
              <a:gd name="connsiteX1" fmla="*/ 1635745 w 1637774"/>
              <a:gd name="connsiteY1" fmla="*/ 56684 h 1689736"/>
              <a:gd name="connsiteX2" fmla="*/ 1637774 w 1637774"/>
              <a:gd name="connsiteY2" fmla="*/ 57426 h 1689736"/>
              <a:gd name="connsiteX3" fmla="*/ 1637774 w 1637774"/>
              <a:gd name="connsiteY3" fmla="*/ 699581 h 1689736"/>
              <a:gd name="connsiteX4" fmla="*/ 1523996 w 1637774"/>
              <a:gd name="connsiteY4" fmla="*/ 637825 h 1689736"/>
              <a:gd name="connsiteX5" fmla="*/ 1260817 w 1637774"/>
              <a:gd name="connsiteY5" fmla="*/ 584691 h 1689736"/>
              <a:gd name="connsiteX6" fmla="*/ 584691 w 1637774"/>
              <a:gd name="connsiteY6" fmla="*/ 1260817 h 1689736"/>
              <a:gd name="connsiteX7" fmla="*/ 700163 w 1637774"/>
              <a:gd name="connsiteY7" fmla="*/ 1638846 h 1689736"/>
              <a:gd name="connsiteX8" fmla="*/ 742151 w 1637774"/>
              <a:gd name="connsiteY8" fmla="*/ 1689736 h 1689736"/>
              <a:gd name="connsiteX9" fmla="*/ 79883 w 1637774"/>
              <a:gd name="connsiteY9" fmla="*/ 1689736 h 1689736"/>
              <a:gd name="connsiteX10" fmla="*/ 25615 w 1637774"/>
              <a:gd name="connsiteY10" fmla="*/ 1514916 h 1689736"/>
              <a:gd name="connsiteX11" fmla="*/ 0 w 1637774"/>
              <a:gd name="connsiteY11" fmla="*/ 1260817 h 1689736"/>
              <a:gd name="connsiteX12" fmla="*/ 1260817 w 1637774"/>
              <a:gd name="connsiteY12" fmla="*/ 0 h 1689736"/>
            </a:gdLst>
            <a:ahLst/>
            <a:cxnLst/>
            <a:rect l="l" t="t" r="r" b="b"/>
            <a:pathLst>
              <a:path w="1637774" h="1689736">
                <a:moveTo>
                  <a:pt x="1260817" y="0"/>
                </a:moveTo>
                <a:cubicBezTo>
                  <a:pt x="1391379" y="0"/>
                  <a:pt x="1517306" y="19845"/>
                  <a:pt x="1635745" y="56684"/>
                </a:cubicBezTo>
                <a:lnTo>
                  <a:pt x="1637774" y="57426"/>
                </a:lnTo>
                <a:lnTo>
                  <a:pt x="1637774" y="699581"/>
                </a:lnTo>
                <a:lnTo>
                  <a:pt x="1523996" y="637825"/>
                </a:lnTo>
                <a:cubicBezTo>
                  <a:pt x="1443105" y="603611"/>
                  <a:pt x="1354171" y="584691"/>
                  <a:pt x="1260817" y="584691"/>
                </a:cubicBezTo>
                <a:cubicBezTo>
                  <a:pt x="887403" y="584691"/>
                  <a:pt x="584691" y="887403"/>
                  <a:pt x="584691" y="1260817"/>
                </a:cubicBezTo>
                <a:cubicBezTo>
                  <a:pt x="584691" y="1400848"/>
                  <a:pt x="627260" y="1530935"/>
                  <a:pt x="700163" y="1638846"/>
                </a:cubicBezTo>
                <a:lnTo>
                  <a:pt x="742151" y="1689736"/>
                </a:lnTo>
                <a:lnTo>
                  <a:pt x="79883" y="1689736"/>
                </a:lnTo>
                <a:lnTo>
                  <a:pt x="25615" y="1514916"/>
                </a:lnTo>
                <a:cubicBezTo>
                  <a:pt x="8820" y="1432840"/>
                  <a:pt x="0" y="1347859"/>
                  <a:pt x="0" y="1260817"/>
                </a:cubicBezTo>
                <a:cubicBezTo>
                  <a:pt x="0" y="564487"/>
                  <a:pt x="564487" y="0"/>
                  <a:pt x="1260817" y="0"/>
                </a:cubicBezTo>
                <a:close/>
              </a:path>
            </a:pathLst>
          </a:custGeom>
          <a:solidFill>
            <a:schemeClr val="accent1">
              <a:lumMod val="60000"/>
              <a:lumOff val="40000"/>
            </a:schemeClr>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4343400" y="1463040"/>
            <a:ext cx="7175500" cy="4810760"/>
          </a:xfrm>
          <a:prstGeom prst="roundRect">
            <a:avLst>
              <a:gd name="adj" fmla="val 4094"/>
            </a:avLst>
          </a:prstGeom>
          <a:solidFill>
            <a:schemeClr val="accent1"/>
          </a:solidFill>
          <a:ln w="12700" cap="sq">
            <a:noFill/>
            <a:miter/>
          </a:ln>
          <a:effectLst/>
        </p:spPr>
        <p:txBody>
          <a:bodyPr vert="horz" wrap="square" lIns="91440" tIns="45720" rIns="91440" bIns="45720" rtlCol="0" anchor="ctr"/>
          <a:lstStyle/>
          <a:p>
            <a:pPr algn="ctr">
              <a:lnSpc>
                <a:spcPct val="100000"/>
              </a:lnSpc>
            </a:pPr>
            <a:endParaRPr kumimoji="1" lang="zh-CN" altLang="en-US"/>
          </a:p>
        </p:txBody>
      </p:sp>
      <p:pic>
        <p:nvPicPr>
          <p:cNvPr id="7" name="图片 6"/>
          <p:cNvPicPr>
            <a:picLocks noChangeAspect="1"/>
          </p:cNvPicPr>
          <p:nvPr/>
        </p:nvPicPr>
        <p:blipFill>
          <a:blip r:embed="rId3">
            <a:alphaModFix/>
          </a:blip>
          <a:srcRect l="25063" r="25063"/>
          <a:stretch>
            <a:fillRect/>
          </a:stretch>
        </p:blipFill>
        <p:spPr>
          <a:xfrm>
            <a:off x="0" y="0"/>
            <a:ext cx="6080760" cy="6858000"/>
          </a:xfrm>
          <a:custGeom>
            <a:avLst/>
            <a:gdLst/>
            <a:ahLst/>
            <a:cxnLst/>
            <a:rect l="l" t="t" r="r" b="b"/>
            <a:pathLst>
              <a:path w="6083300" h="6858000">
                <a:moveTo>
                  <a:pt x="0" y="0"/>
                </a:moveTo>
                <a:lnTo>
                  <a:pt x="6080760" y="0"/>
                </a:lnTo>
                <a:lnTo>
                  <a:pt x="4339767" y="6858000"/>
                </a:lnTo>
                <a:lnTo>
                  <a:pt x="0" y="6858000"/>
                </a:lnTo>
                <a:close/>
              </a:path>
            </a:pathLst>
          </a:custGeom>
          <a:noFill/>
          <a:ln>
            <a:noFill/>
          </a:ln>
        </p:spPr>
      </p:pic>
      <p:sp>
        <p:nvSpPr>
          <p:cNvPr id="8" name="标题 1"/>
          <p:cNvSpPr txBox="1"/>
          <p:nvPr/>
        </p:nvSpPr>
        <p:spPr>
          <a:xfrm>
            <a:off x="6019715" y="1581447"/>
            <a:ext cx="739557" cy="739557"/>
          </a:xfrm>
          <a:prstGeom prst="plaque">
            <a:avLst>
              <a:gd name="adj" fmla="val 50000"/>
            </a:avLst>
          </a:prstGeom>
          <a:solidFill>
            <a:schemeClr val="accent2"/>
          </a:solidFill>
          <a:ln w="12700" cap="rnd">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6628645" y="2251606"/>
            <a:ext cx="153908" cy="153908"/>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6561326" y="1530920"/>
            <a:ext cx="335110" cy="335110"/>
          </a:xfrm>
          <a:prstGeom prst="plaque">
            <a:avLst>
              <a:gd name="adj" fmla="val 50000"/>
            </a:avLst>
          </a:prstGeom>
          <a:solidFill>
            <a:schemeClr val="accent2">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rot="5400000" flipV="1">
            <a:off x="4920128" y="5791487"/>
            <a:ext cx="1393654" cy="600600"/>
          </a:xfrm>
          <a:custGeom>
            <a:avLst/>
            <a:gdLst>
              <a:gd name="connsiteX0" fmla="*/ 9822 w 788890"/>
              <a:gd name="connsiteY0" fmla="*/ 19646 h 339975"/>
              <a:gd name="connsiteX1" fmla="*/ 0 w 788890"/>
              <a:gd name="connsiteY1" fmla="*/ 9823 h 339975"/>
              <a:gd name="connsiteX2" fmla="*/ 9822 w 788890"/>
              <a:gd name="connsiteY2" fmla="*/ 0 h 339975"/>
              <a:gd name="connsiteX3" fmla="*/ 19644 w 788890"/>
              <a:gd name="connsiteY3" fmla="*/ 9823 h 339975"/>
              <a:gd name="connsiteX4" fmla="*/ 9822 w 788890"/>
              <a:gd name="connsiteY4" fmla="*/ 19646 h 339975"/>
              <a:gd name="connsiteX5" fmla="*/ 138030 w 788890"/>
              <a:gd name="connsiteY5" fmla="*/ 19646 h 339975"/>
              <a:gd name="connsiteX6" fmla="*/ 128208 w 788890"/>
              <a:gd name="connsiteY6" fmla="*/ 9823 h 339975"/>
              <a:gd name="connsiteX7" fmla="*/ 138030 w 788890"/>
              <a:gd name="connsiteY7" fmla="*/ 0 h 339975"/>
              <a:gd name="connsiteX8" fmla="*/ 147852 w 788890"/>
              <a:gd name="connsiteY8" fmla="*/ 9823 h 339975"/>
              <a:gd name="connsiteX9" fmla="*/ 138030 w 788890"/>
              <a:gd name="connsiteY9" fmla="*/ 19646 h 339975"/>
              <a:gd name="connsiteX10" fmla="*/ 266238 w 788890"/>
              <a:gd name="connsiteY10" fmla="*/ 19646 h 339975"/>
              <a:gd name="connsiteX11" fmla="*/ 256416 w 788890"/>
              <a:gd name="connsiteY11" fmla="*/ 9823 h 339975"/>
              <a:gd name="connsiteX12" fmla="*/ 266238 w 788890"/>
              <a:gd name="connsiteY12" fmla="*/ 0 h 339975"/>
              <a:gd name="connsiteX13" fmla="*/ 276060 w 788890"/>
              <a:gd name="connsiteY13" fmla="*/ 9823 h 339975"/>
              <a:gd name="connsiteX14" fmla="*/ 266238 w 788890"/>
              <a:gd name="connsiteY14" fmla="*/ 19646 h 339975"/>
              <a:gd name="connsiteX15" fmla="*/ 394445 w 788890"/>
              <a:gd name="connsiteY15" fmla="*/ 19646 h 339975"/>
              <a:gd name="connsiteX16" fmla="*/ 384623 w 788890"/>
              <a:gd name="connsiteY16" fmla="*/ 9823 h 339975"/>
              <a:gd name="connsiteX17" fmla="*/ 394445 w 788890"/>
              <a:gd name="connsiteY17" fmla="*/ 0 h 339975"/>
              <a:gd name="connsiteX18" fmla="*/ 404267 w 788890"/>
              <a:gd name="connsiteY18" fmla="*/ 9823 h 339975"/>
              <a:gd name="connsiteX19" fmla="*/ 394445 w 788890"/>
              <a:gd name="connsiteY19" fmla="*/ 19646 h 339975"/>
              <a:gd name="connsiteX20" fmla="*/ 522653 w 788890"/>
              <a:gd name="connsiteY20" fmla="*/ 19646 h 339975"/>
              <a:gd name="connsiteX21" fmla="*/ 512831 w 788890"/>
              <a:gd name="connsiteY21" fmla="*/ 9823 h 339975"/>
              <a:gd name="connsiteX22" fmla="*/ 522653 w 788890"/>
              <a:gd name="connsiteY22" fmla="*/ 0 h 339975"/>
              <a:gd name="connsiteX23" fmla="*/ 532475 w 788890"/>
              <a:gd name="connsiteY23" fmla="*/ 9823 h 339975"/>
              <a:gd name="connsiteX24" fmla="*/ 522653 w 788890"/>
              <a:gd name="connsiteY24" fmla="*/ 19646 h 339975"/>
              <a:gd name="connsiteX25" fmla="*/ 650860 w 788890"/>
              <a:gd name="connsiteY25" fmla="*/ 19646 h 339975"/>
              <a:gd name="connsiteX26" fmla="*/ 641038 w 788890"/>
              <a:gd name="connsiteY26" fmla="*/ 9823 h 339975"/>
              <a:gd name="connsiteX27" fmla="*/ 650860 w 788890"/>
              <a:gd name="connsiteY27" fmla="*/ 0 h 339975"/>
              <a:gd name="connsiteX28" fmla="*/ 660682 w 788890"/>
              <a:gd name="connsiteY28" fmla="*/ 9823 h 339975"/>
              <a:gd name="connsiteX29" fmla="*/ 650860 w 788890"/>
              <a:gd name="connsiteY29" fmla="*/ 19646 h 339975"/>
              <a:gd name="connsiteX30" fmla="*/ 779068 w 788890"/>
              <a:gd name="connsiteY30" fmla="*/ 19646 h 339975"/>
              <a:gd name="connsiteX31" fmla="*/ 769246 w 788890"/>
              <a:gd name="connsiteY31" fmla="*/ 9823 h 339975"/>
              <a:gd name="connsiteX32" fmla="*/ 779068 w 788890"/>
              <a:gd name="connsiteY32" fmla="*/ 0 h 339975"/>
              <a:gd name="connsiteX33" fmla="*/ 788890 w 788890"/>
              <a:gd name="connsiteY33" fmla="*/ 9823 h 339975"/>
              <a:gd name="connsiteX34" fmla="*/ 779068 w 788890"/>
              <a:gd name="connsiteY34" fmla="*/ 19646 h 339975"/>
              <a:gd name="connsiteX35" fmla="*/ 9822 w 788890"/>
              <a:gd name="connsiteY35" fmla="*/ 126197 h 339975"/>
              <a:gd name="connsiteX36" fmla="*/ 0 w 788890"/>
              <a:gd name="connsiteY36" fmla="*/ 116374 h 339975"/>
              <a:gd name="connsiteX37" fmla="*/ 9822 w 788890"/>
              <a:gd name="connsiteY37" fmla="*/ 106551 h 339975"/>
              <a:gd name="connsiteX38" fmla="*/ 19644 w 788890"/>
              <a:gd name="connsiteY38" fmla="*/ 116374 h 339975"/>
              <a:gd name="connsiteX39" fmla="*/ 9822 w 788890"/>
              <a:gd name="connsiteY39" fmla="*/ 126197 h 339975"/>
              <a:gd name="connsiteX40" fmla="*/ 138030 w 788890"/>
              <a:gd name="connsiteY40" fmla="*/ 126197 h 339975"/>
              <a:gd name="connsiteX41" fmla="*/ 128208 w 788890"/>
              <a:gd name="connsiteY41" fmla="*/ 116374 h 339975"/>
              <a:gd name="connsiteX42" fmla="*/ 138030 w 788890"/>
              <a:gd name="connsiteY42" fmla="*/ 106551 h 339975"/>
              <a:gd name="connsiteX43" fmla="*/ 147852 w 788890"/>
              <a:gd name="connsiteY43" fmla="*/ 116374 h 339975"/>
              <a:gd name="connsiteX44" fmla="*/ 138030 w 788890"/>
              <a:gd name="connsiteY44" fmla="*/ 126197 h 339975"/>
              <a:gd name="connsiteX45" fmla="*/ 266238 w 788890"/>
              <a:gd name="connsiteY45" fmla="*/ 126197 h 339975"/>
              <a:gd name="connsiteX46" fmla="*/ 256416 w 788890"/>
              <a:gd name="connsiteY46" fmla="*/ 116374 h 339975"/>
              <a:gd name="connsiteX47" fmla="*/ 266238 w 788890"/>
              <a:gd name="connsiteY47" fmla="*/ 106551 h 339975"/>
              <a:gd name="connsiteX48" fmla="*/ 276060 w 788890"/>
              <a:gd name="connsiteY48" fmla="*/ 116374 h 339975"/>
              <a:gd name="connsiteX49" fmla="*/ 266238 w 788890"/>
              <a:gd name="connsiteY49" fmla="*/ 126197 h 339975"/>
              <a:gd name="connsiteX50" fmla="*/ 394445 w 788890"/>
              <a:gd name="connsiteY50" fmla="*/ 126197 h 339975"/>
              <a:gd name="connsiteX51" fmla="*/ 384623 w 788890"/>
              <a:gd name="connsiteY51" fmla="*/ 116374 h 339975"/>
              <a:gd name="connsiteX52" fmla="*/ 394445 w 788890"/>
              <a:gd name="connsiteY52" fmla="*/ 106551 h 339975"/>
              <a:gd name="connsiteX53" fmla="*/ 404267 w 788890"/>
              <a:gd name="connsiteY53" fmla="*/ 116374 h 339975"/>
              <a:gd name="connsiteX54" fmla="*/ 394445 w 788890"/>
              <a:gd name="connsiteY54" fmla="*/ 126197 h 339975"/>
              <a:gd name="connsiteX55" fmla="*/ 522653 w 788890"/>
              <a:gd name="connsiteY55" fmla="*/ 126197 h 339975"/>
              <a:gd name="connsiteX56" fmla="*/ 512831 w 788890"/>
              <a:gd name="connsiteY56" fmla="*/ 116374 h 339975"/>
              <a:gd name="connsiteX57" fmla="*/ 522653 w 788890"/>
              <a:gd name="connsiteY57" fmla="*/ 106551 h 339975"/>
              <a:gd name="connsiteX58" fmla="*/ 532475 w 788890"/>
              <a:gd name="connsiteY58" fmla="*/ 116374 h 339975"/>
              <a:gd name="connsiteX59" fmla="*/ 522653 w 788890"/>
              <a:gd name="connsiteY59" fmla="*/ 126197 h 339975"/>
              <a:gd name="connsiteX60" fmla="*/ 650860 w 788890"/>
              <a:gd name="connsiteY60" fmla="*/ 126197 h 339975"/>
              <a:gd name="connsiteX61" fmla="*/ 641038 w 788890"/>
              <a:gd name="connsiteY61" fmla="*/ 116374 h 339975"/>
              <a:gd name="connsiteX62" fmla="*/ 650860 w 788890"/>
              <a:gd name="connsiteY62" fmla="*/ 106551 h 339975"/>
              <a:gd name="connsiteX63" fmla="*/ 660682 w 788890"/>
              <a:gd name="connsiteY63" fmla="*/ 116374 h 339975"/>
              <a:gd name="connsiteX64" fmla="*/ 650860 w 788890"/>
              <a:gd name="connsiteY64" fmla="*/ 126197 h 339975"/>
              <a:gd name="connsiteX65" fmla="*/ 779068 w 788890"/>
              <a:gd name="connsiteY65" fmla="*/ 126197 h 339975"/>
              <a:gd name="connsiteX66" fmla="*/ 769246 w 788890"/>
              <a:gd name="connsiteY66" fmla="*/ 116374 h 339975"/>
              <a:gd name="connsiteX67" fmla="*/ 779068 w 788890"/>
              <a:gd name="connsiteY67" fmla="*/ 106551 h 339975"/>
              <a:gd name="connsiteX68" fmla="*/ 788890 w 788890"/>
              <a:gd name="connsiteY68" fmla="*/ 116374 h 339975"/>
              <a:gd name="connsiteX69" fmla="*/ 779068 w 788890"/>
              <a:gd name="connsiteY69" fmla="*/ 126197 h 339975"/>
              <a:gd name="connsiteX70" fmla="*/ 9822 w 788890"/>
              <a:gd name="connsiteY70" fmla="*/ 232748 h 339975"/>
              <a:gd name="connsiteX71" fmla="*/ 0 w 788890"/>
              <a:gd name="connsiteY71" fmla="*/ 222925 h 339975"/>
              <a:gd name="connsiteX72" fmla="*/ 9822 w 788890"/>
              <a:gd name="connsiteY72" fmla="*/ 213102 h 339975"/>
              <a:gd name="connsiteX73" fmla="*/ 19644 w 788890"/>
              <a:gd name="connsiteY73" fmla="*/ 222925 h 339975"/>
              <a:gd name="connsiteX74" fmla="*/ 9822 w 788890"/>
              <a:gd name="connsiteY74" fmla="*/ 232748 h 339975"/>
              <a:gd name="connsiteX75" fmla="*/ 138030 w 788890"/>
              <a:gd name="connsiteY75" fmla="*/ 232748 h 339975"/>
              <a:gd name="connsiteX76" fmla="*/ 128208 w 788890"/>
              <a:gd name="connsiteY76" fmla="*/ 222925 h 339975"/>
              <a:gd name="connsiteX77" fmla="*/ 138030 w 788890"/>
              <a:gd name="connsiteY77" fmla="*/ 213102 h 339975"/>
              <a:gd name="connsiteX78" fmla="*/ 147852 w 788890"/>
              <a:gd name="connsiteY78" fmla="*/ 222925 h 339975"/>
              <a:gd name="connsiteX79" fmla="*/ 138030 w 788890"/>
              <a:gd name="connsiteY79" fmla="*/ 232748 h 339975"/>
              <a:gd name="connsiteX80" fmla="*/ 266238 w 788890"/>
              <a:gd name="connsiteY80" fmla="*/ 232748 h 339975"/>
              <a:gd name="connsiteX81" fmla="*/ 256416 w 788890"/>
              <a:gd name="connsiteY81" fmla="*/ 222925 h 339975"/>
              <a:gd name="connsiteX82" fmla="*/ 266238 w 788890"/>
              <a:gd name="connsiteY82" fmla="*/ 213102 h 339975"/>
              <a:gd name="connsiteX83" fmla="*/ 276060 w 788890"/>
              <a:gd name="connsiteY83" fmla="*/ 222925 h 339975"/>
              <a:gd name="connsiteX84" fmla="*/ 266238 w 788890"/>
              <a:gd name="connsiteY84" fmla="*/ 232748 h 339975"/>
              <a:gd name="connsiteX85" fmla="*/ 394445 w 788890"/>
              <a:gd name="connsiteY85" fmla="*/ 232748 h 339975"/>
              <a:gd name="connsiteX86" fmla="*/ 384623 w 788890"/>
              <a:gd name="connsiteY86" fmla="*/ 222925 h 339975"/>
              <a:gd name="connsiteX87" fmla="*/ 394445 w 788890"/>
              <a:gd name="connsiteY87" fmla="*/ 213102 h 339975"/>
              <a:gd name="connsiteX88" fmla="*/ 404267 w 788890"/>
              <a:gd name="connsiteY88" fmla="*/ 222925 h 339975"/>
              <a:gd name="connsiteX89" fmla="*/ 394445 w 788890"/>
              <a:gd name="connsiteY89" fmla="*/ 232748 h 339975"/>
              <a:gd name="connsiteX90" fmla="*/ 522653 w 788890"/>
              <a:gd name="connsiteY90" fmla="*/ 232748 h 339975"/>
              <a:gd name="connsiteX91" fmla="*/ 512831 w 788890"/>
              <a:gd name="connsiteY91" fmla="*/ 222925 h 339975"/>
              <a:gd name="connsiteX92" fmla="*/ 522653 w 788890"/>
              <a:gd name="connsiteY92" fmla="*/ 213102 h 339975"/>
              <a:gd name="connsiteX93" fmla="*/ 532475 w 788890"/>
              <a:gd name="connsiteY93" fmla="*/ 222925 h 339975"/>
              <a:gd name="connsiteX94" fmla="*/ 522653 w 788890"/>
              <a:gd name="connsiteY94" fmla="*/ 232748 h 339975"/>
              <a:gd name="connsiteX95" fmla="*/ 650860 w 788890"/>
              <a:gd name="connsiteY95" fmla="*/ 232748 h 339975"/>
              <a:gd name="connsiteX96" fmla="*/ 641038 w 788890"/>
              <a:gd name="connsiteY96" fmla="*/ 222925 h 339975"/>
              <a:gd name="connsiteX97" fmla="*/ 650860 w 788890"/>
              <a:gd name="connsiteY97" fmla="*/ 213102 h 339975"/>
              <a:gd name="connsiteX98" fmla="*/ 660682 w 788890"/>
              <a:gd name="connsiteY98" fmla="*/ 222925 h 339975"/>
              <a:gd name="connsiteX99" fmla="*/ 650860 w 788890"/>
              <a:gd name="connsiteY99" fmla="*/ 232748 h 339975"/>
              <a:gd name="connsiteX100" fmla="*/ 779068 w 788890"/>
              <a:gd name="connsiteY100" fmla="*/ 232748 h 339975"/>
              <a:gd name="connsiteX101" fmla="*/ 769246 w 788890"/>
              <a:gd name="connsiteY101" fmla="*/ 222925 h 339975"/>
              <a:gd name="connsiteX102" fmla="*/ 779068 w 788890"/>
              <a:gd name="connsiteY102" fmla="*/ 213102 h 339975"/>
              <a:gd name="connsiteX103" fmla="*/ 788890 w 788890"/>
              <a:gd name="connsiteY103" fmla="*/ 222925 h 339975"/>
              <a:gd name="connsiteX104" fmla="*/ 779068 w 788890"/>
              <a:gd name="connsiteY104" fmla="*/ 232748 h 339975"/>
              <a:gd name="connsiteX105" fmla="*/ 9822 w 788890"/>
              <a:gd name="connsiteY105" fmla="*/ 339975 h 339975"/>
              <a:gd name="connsiteX106" fmla="*/ 0 w 788890"/>
              <a:gd name="connsiteY106" fmla="*/ 330152 h 339975"/>
              <a:gd name="connsiteX107" fmla="*/ 9822 w 788890"/>
              <a:gd name="connsiteY107" fmla="*/ 320329 h 339975"/>
              <a:gd name="connsiteX108" fmla="*/ 19644 w 788890"/>
              <a:gd name="connsiteY108" fmla="*/ 330152 h 339975"/>
              <a:gd name="connsiteX109" fmla="*/ 9822 w 788890"/>
              <a:gd name="connsiteY109" fmla="*/ 339975 h 339975"/>
              <a:gd name="connsiteX110" fmla="*/ 138030 w 788890"/>
              <a:gd name="connsiteY110" fmla="*/ 339975 h 339975"/>
              <a:gd name="connsiteX111" fmla="*/ 128208 w 788890"/>
              <a:gd name="connsiteY111" fmla="*/ 330152 h 339975"/>
              <a:gd name="connsiteX112" fmla="*/ 138030 w 788890"/>
              <a:gd name="connsiteY112" fmla="*/ 320329 h 339975"/>
              <a:gd name="connsiteX113" fmla="*/ 147852 w 788890"/>
              <a:gd name="connsiteY113" fmla="*/ 330152 h 339975"/>
              <a:gd name="connsiteX114" fmla="*/ 138030 w 788890"/>
              <a:gd name="connsiteY114" fmla="*/ 339975 h 339975"/>
              <a:gd name="connsiteX115" fmla="*/ 266238 w 788890"/>
              <a:gd name="connsiteY115" fmla="*/ 339975 h 339975"/>
              <a:gd name="connsiteX116" fmla="*/ 256416 w 788890"/>
              <a:gd name="connsiteY116" fmla="*/ 330152 h 339975"/>
              <a:gd name="connsiteX117" fmla="*/ 266238 w 788890"/>
              <a:gd name="connsiteY117" fmla="*/ 320329 h 339975"/>
              <a:gd name="connsiteX118" fmla="*/ 276060 w 788890"/>
              <a:gd name="connsiteY118" fmla="*/ 330152 h 339975"/>
              <a:gd name="connsiteX119" fmla="*/ 266238 w 788890"/>
              <a:gd name="connsiteY119" fmla="*/ 339975 h 339975"/>
              <a:gd name="connsiteX120" fmla="*/ 394445 w 788890"/>
              <a:gd name="connsiteY120" fmla="*/ 339975 h 339975"/>
              <a:gd name="connsiteX121" fmla="*/ 384623 w 788890"/>
              <a:gd name="connsiteY121" fmla="*/ 330152 h 339975"/>
              <a:gd name="connsiteX122" fmla="*/ 394445 w 788890"/>
              <a:gd name="connsiteY122" fmla="*/ 320329 h 339975"/>
              <a:gd name="connsiteX123" fmla="*/ 404267 w 788890"/>
              <a:gd name="connsiteY123" fmla="*/ 330152 h 339975"/>
              <a:gd name="connsiteX124" fmla="*/ 394445 w 788890"/>
              <a:gd name="connsiteY124" fmla="*/ 339975 h 339975"/>
              <a:gd name="connsiteX125" fmla="*/ 522653 w 788890"/>
              <a:gd name="connsiteY125" fmla="*/ 339975 h 339975"/>
              <a:gd name="connsiteX126" fmla="*/ 512831 w 788890"/>
              <a:gd name="connsiteY126" fmla="*/ 330152 h 339975"/>
              <a:gd name="connsiteX127" fmla="*/ 522653 w 788890"/>
              <a:gd name="connsiteY127" fmla="*/ 320329 h 339975"/>
              <a:gd name="connsiteX128" fmla="*/ 532475 w 788890"/>
              <a:gd name="connsiteY128" fmla="*/ 330152 h 339975"/>
              <a:gd name="connsiteX129" fmla="*/ 522653 w 788890"/>
              <a:gd name="connsiteY129" fmla="*/ 339975 h 339975"/>
              <a:gd name="connsiteX130" fmla="*/ 650860 w 788890"/>
              <a:gd name="connsiteY130" fmla="*/ 339975 h 339975"/>
              <a:gd name="connsiteX131" fmla="*/ 641038 w 788890"/>
              <a:gd name="connsiteY131" fmla="*/ 330152 h 339975"/>
              <a:gd name="connsiteX132" fmla="*/ 650860 w 788890"/>
              <a:gd name="connsiteY132" fmla="*/ 320329 h 339975"/>
              <a:gd name="connsiteX133" fmla="*/ 660682 w 788890"/>
              <a:gd name="connsiteY133" fmla="*/ 330152 h 339975"/>
              <a:gd name="connsiteX134" fmla="*/ 650860 w 788890"/>
              <a:gd name="connsiteY134" fmla="*/ 339975 h 339975"/>
              <a:gd name="connsiteX135" fmla="*/ 779068 w 788890"/>
              <a:gd name="connsiteY135" fmla="*/ 339975 h 339975"/>
              <a:gd name="connsiteX136" fmla="*/ 769246 w 788890"/>
              <a:gd name="connsiteY136" fmla="*/ 330152 h 339975"/>
              <a:gd name="connsiteX137" fmla="*/ 779068 w 788890"/>
              <a:gd name="connsiteY137" fmla="*/ 320329 h 339975"/>
              <a:gd name="connsiteX138" fmla="*/ 788890 w 788890"/>
              <a:gd name="connsiteY138" fmla="*/ 330152 h 339975"/>
              <a:gd name="connsiteX139" fmla="*/ 779068 w 788890"/>
              <a:gd name="connsiteY139" fmla="*/ 339975 h 339975"/>
            </a:gdLst>
            <a:ahLst/>
            <a:cxnLst/>
            <a:rect l="l" t="t" r="r" b="b"/>
            <a:pathLst>
              <a:path w="788890" h="339975">
                <a:moveTo>
                  <a:pt x="9822" y="19646"/>
                </a:moveTo>
                <a:cubicBezTo>
                  <a:pt x="4397" y="19646"/>
                  <a:pt x="0" y="15248"/>
                  <a:pt x="0" y="9823"/>
                </a:cubicBezTo>
                <a:cubicBezTo>
                  <a:pt x="0" y="4398"/>
                  <a:pt x="4397" y="0"/>
                  <a:pt x="9822" y="0"/>
                </a:cubicBezTo>
                <a:cubicBezTo>
                  <a:pt x="15247" y="0"/>
                  <a:pt x="19644" y="4398"/>
                  <a:pt x="19644" y="9823"/>
                </a:cubicBezTo>
                <a:cubicBezTo>
                  <a:pt x="19644" y="15248"/>
                  <a:pt x="15247" y="19646"/>
                  <a:pt x="9822" y="19646"/>
                </a:cubicBezTo>
                <a:close/>
                <a:moveTo>
                  <a:pt x="138030" y="19646"/>
                </a:moveTo>
                <a:cubicBezTo>
                  <a:pt x="132605" y="19646"/>
                  <a:pt x="128208" y="15248"/>
                  <a:pt x="128208" y="9823"/>
                </a:cubicBezTo>
                <a:cubicBezTo>
                  <a:pt x="128208" y="4398"/>
                  <a:pt x="132605" y="0"/>
                  <a:pt x="138030" y="0"/>
                </a:cubicBezTo>
                <a:cubicBezTo>
                  <a:pt x="143455" y="0"/>
                  <a:pt x="147852" y="4398"/>
                  <a:pt x="147852" y="9823"/>
                </a:cubicBezTo>
                <a:cubicBezTo>
                  <a:pt x="147852" y="15248"/>
                  <a:pt x="143455" y="19646"/>
                  <a:pt x="138030" y="19646"/>
                </a:cubicBezTo>
                <a:close/>
                <a:moveTo>
                  <a:pt x="266238" y="19646"/>
                </a:moveTo>
                <a:cubicBezTo>
                  <a:pt x="260813" y="19646"/>
                  <a:pt x="256416" y="15248"/>
                  <a:pt x="256416" y="9823"/>
                </a:cubicBezTo>
                <a:cubicBezTo>
                  <a:pt x="256416" y="4398"/>
                  <a:pt x="260813" y="0"/>
                  <a:pt x="266238" y="0"/>
                </a:cubicBezTo>
                <a:cubicBezTo>
                  <a:pt x="271663" y="0"/>
                  <a:pt x="276060" y="4398"/>
                  <a:pt x="276060" y="9823"/>
                </a:cubicBezTo>
                <a:cubicBezTo>
                  <a:pt x="276060" y="15248"/>
                  <a:pt x="271663" y="19646"/>
                  <a:pt x="266238" y="19646"/>
                </a:cubicBezTo>
                <a:close/>
                <a:moveTo>
                  <a:pt x="394445" y="19646"/>
                </a:moveTo>
                <a:cubicBezTo>
                  <a:pt x="389020" y="19646"/>
                  <a:pt x="384623" y="15248"/>
                  <a:pt x="384623" y="9823"/>
                </a:cubicBezTo>
                <a:cubicBezTo>
                  <a:pt x="384623" y="4398"/>
                  <a:pt x="389020" y="0"/>
                  <a:pt x="394445" y="0"/>
                </a:cubicBezTo>
                <a:cubicBezTo>
                  <a:pt x="399870" y="0"/>
                  <a:pt x="404267" y="4398"/>
                  <a:pt x="404267" y="9823"/>
                </a:cubicBezTo>
                <a:cubicBezTo>
                  <a:pt x="404267" y="15248"/>
                  <a:pt x="399870" y="19646"/>
                  <a:pt x="394445" y="19646"/>
                </a:cubicBezTo>
                <a:close/>
                <a:moveTo>
                  <a:pt x="522653" y="19646"/>
                </a:moveTo>
                <a:cubicBezTo>
                  <a:pt x="517228" y="19646"/>
                  <a:pt x="512831" y="15248"/>
                  <a:pt x="512831" y="9823"/>
                </a:cubicBezTo>
                <a:cubicBezTo>
                  <a:pt x="512831" y="4398"/>
                  <a:pt x="517228" y="0"/>
                  <a:pt x="522653" y="0"/>
                </a:cubicBezTo>
                <a:cubicBezTo>
                  <a:pt x="528078" y="0"/>
                  <a:pt x="532475" y="4398"/>
                  <a:pt x="532475" y="9823"/>
                </a:cubicBezTo>
                <a:cubicBezTo>
                  <a:pt x="532475" y="15248"/>
                  <a:pt x="528078" y="19646"/>
                  <a:pt x="522653" y="19646"/>
                </a:cubicBezTo>
                <a:close/>
                <a:moveTo>
                  <a:pt x="650860" y="19646"/>
                </a:moveTo>
                <a:cubicBezTo>
                  <a:pt x="645435" y="19646"/>
                  <a:pt x="641038" y="15248"/>
                  <a:pt x="641038" y="9823"/>
                </a:cubicBezTo>
                <a:cubicBezTo>
                  <a:pt x="641038" y="4398"/>
                  <a:pt x="645435" y="0"/>
                  <a:pt x="650860" y="0"/>
                </a:cubicBezTo>
                <a:cubicBezTo>
                  <a:pt x="656285" y="0"/>
                  <a:pt x="660682" y="4398"/>
                  <a:pt x="660682" y="9823"/>
                </a:cubicBezTo>
                <a:cubicBezTo>
                  <a:pt x="660682" y="15248"/>
                  <a:pt x="656285" y="19646"/>
                  <a:pt x="650860" y="19646"/>
                </a:cubicBezTo>
                <a:close/>
                <a:moveTo>
                  <a:pt x="779068" y="19646"/>
                </a:moveTo>
                <a:cubicBezTo>
                  <a:pt x="773643" y="19646"/>
                  <a:pt x="769246" y="15248"/>
                  <a:pt x="769246" y="9823"/>
                </a:cubicBezTo>
                <a:cubicBezTo>
                  <a:pt x="769246" y="4398"/>
                  <a:pt x="773643" y="0"/>
                  <a:pt x="779068" y="0"/>
                </a:cubicBezTo>
                <a:cubicBezTo>
                  <a:pt x="784493" y="0"/>
                  <a:pt x="788890" y="4398"/>
                  <a:pt x="788890" y="9823"/>
                </a:cubicBezTo>
                <a:cubicBezTo>
                  <a:pt x="788890" y="15248"/>
                  <a:pt x="784493" y="19646"/>
                  <a:pt x="779068" y="19646"/>
                </a:cubicBezTo>
                <a:close/>
                <a:moveTo>
                  <a:pt x="9822" y="126197"/>
                </a:moveTo>
                <a:cubicBezTo>
                  <a:pt x="4397" y="126197"/>
                  <a:pt x="0" y="121799"/>
                  <a:pt x="0" y="116374"/>
                </a:cubicBezTo>
                <a:cubicBezTo>
                  <a:pt x="0" y="110949"/>
                  <a:pt x="4397" y="106551"/>
                  <a:pt x="9822" y="106551"/>
                </a:cubicBezTo>
                <a:cubicBezTo>
                  <a:pt x="15247" y="106551"/>
                  <a:pt x="19644" y="110949"/>
                  <a:pt x="19644" y="116374"/>
                </a:cubicBezTo>
                <a:cubicBezTo>
                  <a:pt x="19644" y="121799"/>
                  <a:pt x="15247" y="126197"/>
                  <a:pt x="9822" y="126197"/>
                </a:cubicBezTo>
                <a:close/>
                <a:moveTo>
                  <a:pt x="138030" y="126197"/>
                </a:moveTo>
                <a:cubicBezTo>
                  <a:pt x="132605" y="126197"/>
                  <a:pt x="128208" y="121799"/>
                  <a:pt x="128208" y="116374"/>
                </a:cubicBezTo>
                <a:cubicBezTo>
                  <a:pt x="128208" y="110949"/>
                  <a:pt x="132605" y="106551"/>
                  <a:pt x="138030" y="106551"/>
                </a:cubicBezTo>
                <a:cubicBezTo>
                  <a:pt x="143455" y="106551"/>
                  <a:pt x="147852" y="110949"/>
                  <a:pt x="147852" y="116374"/>
                </a:cubicBezTo>
                <a:cubicBezTo>
                  <a:pt x="147852" y="121799"/>
                  <a:pt x="143455" y="126197"/>
                  <a:pt x="138030" y="126197"/>
                </a:cubicBezTo>
                <a:close/>
                <a:moveTo>
                  <a:pt x="266238" y="126197"/>
                </a:moveTo>
                <a:cubicBezTo>
                  <a:pt x="260813" y="126197"/>
                  <a:pt x="256416" y="121799"/>
                  <a:pt x="256416" y="116374"/>
                </a:cubicBezTo>
                <a:cubicBezTo>
                  <a:pt x="256416" y="110949"/>
                  <a:pt x="260813" y="106551"/>
                  <a:pt x="266238" y="106551"/>
                </a:cubicBezTo>
                <a:cubicBezTo>
                  <a:pt x="271663" y="106551"/>
                  <a:pt x="276060" y="110949"/>
                  <a:pt x="276060" y="116374"/>
                </a:cubicBezTo>
                <a:cubicBezTo>
                  <a:pt x="276060" y="121799"/>
                  <a:pt x="271663" y="126197"/>
                  <a:pt x="266238" y="126197"/>
                </a:cubicBezTo>
                <a:close/>
                <a:moveTo>
                  <a:pt x="394445" y="126197"/>
                </a:moveTo>
                <a:cubicBezTo>
                  <a:pt x="389020" y="126197"/>
                  <a:pt x="384623" y="121799"/>
                  <a:pt x="384623" y="116374"/>
                </a:cubicBezTo>
                <a:cubicBezTo>
                  <a:pt x="384623" y="110949"/>
                  <a:pt x="389020" y="106551"/>
                  <a:pt x="394445" y="106551"/>
                </a:cubicBezTo>
                <a:cubicBezTo>
                  <a:pt x="399870" y="106551"/>
                  <a:pt x="404267" y="110949"/>
                  <a:pt x="404267" y="116374"/>
                </a:cubicBezTo>
                <a:cubicBezTo>
                  <a:pt x="404267" y="121799"/>
                  <a:pt x="399870" y="126197"/>
                  <a:pt x="394445" y="126197"/>
                </a:cubicBezTo>
                <a:close/>
                <a:moveTo>
                  <a:pt x="522653" y="126197"/>
                </a:moveTo>
                <a:cubicBezTo>
                  <a:pt x="517228" y="126197"/>
                  <a:pt x="512831" y="121799"/>
                  <a:pt x="512831" y="116374"/>
                </a:cubicBezTo>
                <a:cubicBezTo>
                  <a:pt x="512831" y="110949"/>
                  <a:pt x="517228" y="106551"/>
                  <a:pt x="522653" y="106551"/>
                </a:cubicBezTo>
                <a:cubicBezTo>
                  <a:pt x="528078" y="106551"/>
                  <a:pt x="532475" y="110949"/>
                  <a:pt x="532475" y="116374"/>
                </a:cubicBezTo>
                <a:cubicBezTo>
                  <a:pt x="532475" y="121799"/>
                  <a:pt x="528078" y="126197"/>
                  <a:pt x="522653" y="126197"/>
                </a:cubicBezTo>
                <a:close/>
                <a:moveTo>
                  <a:pt x="650860" y="126197"/>
                </a:moveTo>
                <a:cubicBezTo>
                  <a:pt x="645435" y="126197"/>
                  <a:pt x="641038" y="121799"/>
                  <a:pt x="641038" y="116374"/>
                </a:cubicBezTo>
                <a:cubicBezTo>
                  <a:pt x="641038" y="110949"/>
                  <a:pt x="645435" y="106551"/>
                  <a:pt x="650860" y="106551"/>
                </a:cubicBezTo>
                <a:cubicBezTo>
                  <a:pt x="656285" y="106551"/>
                  <a:pt x="660682" y="110949"/>
                  <a:pt x="660682" y="116374"/>
                </a:cubicBezTo>
                <a:cubicBezTo>
                  <a:pt x="660682" y="121799"/>
                  <a:pt x="656285" y="126197"/>
                  <a:pt x="650860" y="126197"/>
                </a:cubicBezTo>
                <a:close/>
                <a:moveTo>
                  <a:pt x="779068" y="126197"/>
                </a:moveTo>
                <a:cubicBezTo>
                  <a:pt x="773643" y="126197"/>
                  <a:pt x="769246" y="121799"/>
                  <a:pt x="769246" y="116374"/>
                </a:cubicBezTo>
                <a:cubicBezTo>
                  <a:pt x="769246" y="110949"/>
                  <a:pt x="773643" y="106551"/>
                  <a:pt x="779068" y="106551"/>
                </a:cubicBezTo>
                <a:cubicBezTo>
                  <a:pt x="784493" y="106551"/>
                  <a:pt x="788890" y="110949"/>
                  <a:pt x="788890" y="116374"/>
                </a:cubicBezTo>
                <a:cubicBezTo>
                  <a:pt x="788890" y="121799"/>
                  <a:pt x="784493" y="126197"/>
                  <a:pt x="779068" y="126197"/>
                </a:cubicBezTo>
                <a:close/>
                <a:moveTo>
                  <a:pt x="9822" y="232748"/>
                </a:moveTo>
                <a:cubicBezTo>
                  <a:pt x="4397" y="232748"/>
                  <a:pt x="0" y="228350"/>
                  <a:pt x="0" y="222925"/>
                </a:cubicBezTo>
                <a:cubicBezTo>
                  <a:pt x="0" y="217500"/>
                  <a:pt x="4397" y="213102"/>
                  <a:pt x="9822" y="213102"/>
                </a:cubicBezTo>
                <a:cubicBezTo>
                  <a:pt x="15247" y="213102"/>
                  <a:pt x="19644" y="217500"/>
                  <a:pt x="19644" y="222925"/>
                </a:cubicBezTo>
                <a:cubicBezTo>
                  <a:pt x="19644" y="228350"/>
                  <a:pt x="15247" y="232748"/>
                  <a:pt x="9822" y="232748"/>
                </a:cubicBezTo>
                <a:close/>
                <a:moveTo>
                  <a:pt x="138030" y="232748"/>
                </a:moveTo>
                <a:cubicBezTo>
                  <a:pt x="132605" y="232748"/>
                  <a:pt x="128208" y="228350"/>
                  <a:pt x="128208" y="222925"/>
                </a:cubicBezTo>
                <a:cubicBezTo>
                  <a:pt x="128208" y="217500"/>
                  <a:pt x="132605" y="213102"/>
                  <a:pt x="138030" y="213102"/>
                </a:cubicBezTo>
                <a:cubicBezTo>
                  <a:pt x="143455" y="213102"/>
                  <a:pt x="147852" y="217500"/>
                  <a:pt x="147852" y="222925"/>
                </a:cubicBezTo>
                <a:cubicBezTo>
                  <a:pt x="147852" y="228350"/>
                  <a:pt x="143455" y="232748"/>
                  <a:pt x="138030" y="232748"/>
                </a:cubicBezTo>
                <a:close/>
                <a:moveTo>
                  <a:pt x="266238" y="232748"/>
                </a:moveTo>
                <a:cubicBezTo>
                  <a:pt x="260813" y="232748"/>
                  <a:pt x="256416" y="228350"/>
                  <a:pt x="256416" y="222925"/>
                </a:cubicBezTo>
                <a:cubicBezTo>
                  <a:pt x="256416" y="217500"/>
                  <a:pt x="260813" y="213102"/>
                  <a:pt x="266238" y="213102"/>
                </a:cubicBezTo>
                <a:cubicBezTo>
                  <a:pt x="271663" y="213102"/>
                  <a:pt x="276060" y="217500"/>
                  <a:pt x="276060" y="222925"/>
                </a:cubicBezTo>
                <a:cubicBezTo>
                  <a:pt x="276060" y="228350"/>
                  <a:pt x="271663" y="232748"/>
                  <a:pt x="266238" y="232748"/>
                </a:cubicBezTo>
                <a:close/>
                <a:moveTo>
                  <a:pt x="394445" y="232748"/>
                </a:moveTo>
                <a:cubicBezTo>
                  <a:pt x="389020" y="232748"/>
                  <a:pt x="384623" y="228350"/>
                  <a:pt x="384623" y="222925"/>
                </a:cubicBezTo>
                <a:cubicBezTo>
                  <a:pt x="384623" y="217500"/>
                  <a:pt x="389020" y="213102"/>
                  <a:pt x="394445" y="213102"/>
                </a:cubicBezTo>
                <a:cubicBezTo>
                  <a:pt x="399870" y="213102"/>
                  <a:pt x="404267" y="217500"/>
                  <a:pt x="404267" y="222925"/>
                </a:cubicBezTo>
                <a:cubicBezTo>
                  <a:pt x="404267" y="228350"/>
                  <a:pt x="399870" y="232748"/>
                  <a:pt x="394445" y="232748"/>
                </a:cubicBezTo>
                <a:close/>
                <a:moveTo>
                  <a:pt x="522653" y="232748"/>
                </a:moveTo>
                <a:cubicBezTo>
                  <a:pt x="517228" y="232748"/>
                  <a:pt x="512831" y="228350"/>
                  <a:pt x="512831" y="222925"/>
                </a:cubicBezTo>
                <a:cubicBezTo>
                  <a:pt x="512831" y="217500"/>
                  <a:pt x="517228" y="213102"/>
                  <a:pt x="522653" y="213102"/>
                </a:cubicBezTo>
                <a:cubicBezTo>
                  <a:pt x="528078" y="213102"/>
                  <a:pt x="532475" y="217500"/>
                  <a:pt x="532475" y="222925"/>
                </a:cubicBezTo>
                <a:cubicBezTo>
                  <a:pt x="532475" y="228350"/>
                  <a:pt x="528078" y="232748"/>
                  <a:pt x="522653" y="232748"/>
                </a:cubicBezTo>
                <a:close/>
                <a:moveTo>
                  <a:pt x="650860" y="232748"/>
                </a:moveTo>
                <a:cubicBezTo>
                  <a:pt x="645435" y="232748"/>
                  <a:pt x="641038" y="228350"/>
                  <a:pt x="641038" y="222925"/>
                </a:cubicBezTo>
                <a:cubicBezTo>
                  <a:pt x="641038" y="217500"/>
                  <a:pt x="645435" y="213102"/>
                  <a:pt x="650860" y="213102"/>
                </a:cubicBezTo>
                <a:cubicBezTo>
                  <a:pt x="656285" y="213102"/>
                  <a:pt x="660682" y="217500"/>
                  <a:pt x="660682" y="222925"/>
                </a:cubicBezTo>
                <a:cubicBezTo>
                  <a:pt x="660682" y="228350"/>
                  <a:pt x="656285" y="232748"/>
                  <a:pt x="650860" y="232748"/>
                </a:cubicBezTo>
                <a:close/>
                <a:moveTo>
                  <a:pt x="779068" y="232748"/>
                </a:moveTo>
                <a:cubicBezTo>
                  <a:pt x="773643" y="232748"/>
                  <a:pt x="769246" y="228350"/>
                  <a:pt x="769246" y="222925"/>
                </a:cubicBezTo>
                <a:cubicBezTo>
                  <a:pt x="769246" y="217500"/>
                  <a:pt x="773643" y="213102"/>
                  <a:pt x="779068" y="213102"/>
                </a:cubicBezTo>
                <a:cubicBezTo>
                  <a:pt x="784493" y="213102"/>
                  <a:pt x="788890" y="217500"/>
                  <a:pt x="788890" y="222925"/>
                </a:cubicBezTo>
                <a:cubicBezTo>
                  <a:pt x="788890" y="228350"/>
                  <a:pt x="784493" y="232748"/>
                  <a:pt x="779068" y="232748"/>
                </a:cubicBezTo>
                <a:close/>
                <a:moveTo>
                  <a:pt x="9822" y="339975"/>
                </a:moveTo>
                <a:cubicBezTo>
                  <a:pt x="4397" y="339975"/>
                  <a:pt x="0" y="335577"/>
                  <a:pt x="0" y="330152"/>
                </a:cubicBezTo>
                <a:cubicBezTo>
                  <a:pt x="0" y="324727"/>
                  <a:pt x="4397" y="320329"/>
                  <a:pt x="9822" y="320329"/>
                </a:cubicBezTo>
                <a:cubicBezTo>
                  <a:pt x="15247" y="320329"/>
                  <a:pt x="19644" y="324727"/>
                  <a:pt x="19644" y="330152"/>
                </a:cubicBezTo>
                <a:cubicBezTo>
                  <a:pt x="19644" y="335577"/>
                  <a:pt x="15247" y="339975"/>
                  <a:pt x="9822" y="339975"/>
                </a:cubicBezTo>
                <a:close/>
                <a:moveTo>
                  <a:pt x="138030" y="339975"/>
                </a:moveTo>
                <a:cubicBezTo>
                  <a:pt x="132605" y="339975"/>
                  <a:pt x="128208" y="335577"/>
                  <a:pt x="128208" y="330152"/>
                </a:cubicBezTo>
                <a:cubicBezTo>
                  <a:pt x="128208" y="324727"/>
                  <a:pt x="132605" y="320329"/>
                  <a:pt x="138030" y="320329"/>
                </a:cubicBezTo>
                <a:cubicBezTo>
                  <a:pt x="143455" y="320329"/>
                  <a:pt x="147852" y="324727"/>
                  <a:pt x="147852" y="330152"/>
                </a:cubicBezTo>
                <a:cubicBezTo>
                  <a:pt x="147852" y="335577"/>
                  <a:pt x="143455" y="339975"/>
                  <a:pt x="138030" y="339975"/>
                </a:cubicBezTo>
                <a:close/>
                <a:moveTo>
                  <a:pt x="266238" y="339975"/>
                </a:moveTo>
                <a:cubicBezTo>
                  <a:pt x="260813" y="339975"/>
                  <a:pt x="256416" y="335577"/>
                  <a:pt x="256416" y="330152"/>
                </a:cubicBezTo>
                <a:cubicBezTo>
                  <a:pt x="256416" y="324727"/>
                  <a:pt x="260813" y="320329"/>
                  <a:pt x="266238" y="320329"/>
                </a:cubicBezTo>
                <a:cubicBezTo>
                  <a:pt x="271663" y="320329"/>
                  <a:pt x="276060" y="324727"/>
                  <a:pt x="276060" y="330152"/>
                </a:cubicBezTo>
                <a:cubicBezTo>
                  <a:pt x="276060" y="335577"/>
                  <a:pt x="271663" y="339975"/>
                  <a:pt x="266238" y="339975"/>
                </a:cubicBezTo>
                <a:close/>
                <a:moveTo>
                  <a:pt x="394445" y="339975"/>
                </a:moveTo>
                <a:cubicBezTo>
                  <a:pt x="389020" y="339975"/>
                  <a:pt x="384623" y="335577"/>
                  <a:pt x="384623" y="330152"/>
                </a:cubicBezTo>
                <a:cubicBezTo>
                  <a:pt x="384623" y="324727"/>
                  <a:pt x="389020" y="320329"/>
                  <a:pt x="394445" y="320329"/>
                </a:cubicBezTo>
                <a:cubicBezTo>
                  <a:pt x="399870" y="320329"/>
                  <a:pt x="404267" y="324727"/>
                  <a:pt x="404267" y="330152"/>
                </a:cubicBezTo>
                <a:cubicBezTo>
                  <a:pt x="404267" y="335577"/>
                  <a:pt x="399870" y="339975"/>
                  <a:pt x="394445" y="339975"/>
                </a:cubicBezTo>
                <a:close/>
                <a:moveTo>
                  <a:pt x="522653" y="339975"/>
                </a:moveTo>
                <a:cubicBezTo>
                  <a:pt x="517228" y="339975"/>
                  <a:pt x="512831" y="335577"/>
                  <a:pt x="512831" y="330152"/>
                </a:cubicBezTo>
                <a:cubicBezTo>
                  <a:pt x="512831" y="324727"/>
                  <a:pt x="517228" y="320329"/>
                  <a:pt x="522653" y="320329"/>
                </a:cubicBezTo>
                <a:cubicBezTo>
                  <a:pt x="528078" y="320329"/>
                  <a:pt x="532475" y="324727"/>
                  <a:pt x="532475" y="330152"/>
                </a:cubicBezTo>
                <a:cubicBezTo>
                  <a:pt x="532475" y="335577"/>
                  <a:pt x="528078" y="339975"/>
                  <a:pt x="522653" y="339975"/>
                </a:cubicBezTo>
                <a:close/>
                <a:moveTo>
                  <a:pt x="650860" y="339975"/>
                </a:moveTo>
                <a:cubicBezTo>
                  <a:pt x="645435" y="339975"/>
                  <a:pt x="641038" y="335577"/>
                  <a:pt x="641038" y="330152"/>
                </a:cubicBezTo>
                <a:cubicBezTo>
                  <a:pt x="641038" y="324727"/>
                  <a:pt x="645435" y="320329"/>
                  <a:pt x="650860" y="320329"/>
                </a:cubicBezTo>
                <a:cubicBezTo>
                  <a:pt x="656285" y="320329"/>
                  <a:pt x="660682" y="324727"/>
                  <a:pt x="660682" y="330152"/>
                </a:cubicBezTo>
                <a:cubicBezTo>
                  <a:pt x="660682" y="335577"/>
                  <a:pt x="656285" y="339975"/>
                  <a:pt x="650860" y="339975"/>
                </a:cubicBezTo>
                <a:close/>
                <a:moveTo>
                  <a:pt x="779068" y="339975"/>
                </a:moveTo>
                <a:cubicBezTo>
                  <a:pt x="773643" y="339975"/>
                  <a:pt x="769246" y="335577"/>
                  <a:pt x="769246" y="330152"/>
                </a:cubicBezTo>
                <a:cubicBezTo>
                  <a:pt x="769246" y="324727"/>
                  <a:pt x="773643" y="320329"/>
                  <a:pt x="779068" y="320329"/>
                </a:cubicBezTo>
                <a:cubicBezTo>
                  <a:pt x="784493" y="320329"/>
                  <a:pt x="788890" y="324727"/>
                  <a:pt x="788890" y="330152"/>
                </a:cubicBezTo>
                <a:cubicBezTo>
                  <a:pt x="788890" y="335577"/>
                  <a:pt x="784493" y="339975"/>
                  <a:pt x="779068" y="339975"/>
                </a:cubicBezTo>
                <a:close/>
              </a:path>
            </a:pathLst>
          </a:custGeom>
          <a:gradFill>
            <a:gsLst>
              <a:gs pos="0">
                <a:schemeClr val="bg1">
                  <a:alpha val="0"/>
                </a:schemeClr>
              </a:gs>
              <a:gs pos="79000">
                <a:schemeClr val="bg1"/>
              </a:gs>
            </a:gsLst>
            <a:lin ang="102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2" name="标题 1"/>
          <p:cNvSpPr txBox="1"/>
          <p:nvPr/>
        </p:nvSpPr>
        <p:spPr>
          <a:xfrm>
            <a:off x="11388264" y="1"/>
            <a:ext cx="803736" cy="668595"/>
          </a:xfrm>
          <a:custGeom>
            <a:avLst/>
            <a:gdLst>
              <a:gd name="connsiteX0" fmla="*/ 0 w 803736"/>
              <a:gd name="connsiteY0" fmla="*/ 0 h 668595"/>
              <a:gd name="connsiteX1" fmla="*/ 264817 w 803736"/>
              <a:gd name="connsiteY1" fmla="*/ 0 h 668595"/>
              <a:gd name="connsiteX2" fmla="*/ 286050 w 803736"/>
              <a:gd name="connsiteY2" fmla="*/ 68401 h 668595"/>
              <a:gd name="connsiteX3" fmla="*/ 803736 w 803736"/>
              <a:gd name="connsiteY3" fmla="*/ 411546 h 668595"/>
              <a:gd name="connsiteX4" fmla="*/ 803736 w 803736"/>
              <a:gd name="connsiteY4" fmla="*/ 668595 h 668595"/>
              <a:gd name="connsiteX5" fmla="*/ 1486 w 803736"/>
              <a:gd name="connsiteY5" fmla="*/ 14742 h 668595"/>
            </a:gdLst>
            <a:ahLst/>
            <a:cxnLst/>
            <a:rect l="l" t="t" r="r" b="b"/>
            <a:pathLst>
              <a:path w="803736" h="668595">
                <a:moveTo>
                  <a:pt x="0" y="0"/>
                </a:moveTo>
                <a:lnTo>
                  <a:pt x="264817" y="0"/>
                </a:lnTo>
                <a:lnTo>
                  <a:pt x="286050" y="68401"/>
                </a:lnTo>
                <a:cubicBezTo>
                  <a:pt x="371341" y="270053"/>
                  <a:pt x="571015" y="411546"/>
                  <a:pt x="803736" y="411546"/>
                </a:cubicBezTo>
                <a:lnTo>
                  <a:pt x="803736" y="668595"/>
                </a:lnTo>
                <a:cubicBezTo>
                  <a:pt x="408009" y="668595"/>
                  <a:pt x="77844" y="387896"/>
                  <a:pt x="1486" y="14742"/>
                </a:cubicBez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8152790" y="2760489"/>
            <a:ext cx="1906936" cy="739212"/>
          </a:xfrm>
          <a:prstGeom prst="rect">
            <a:avLst/>
          </a:prstGeom>
          <a:noFill/>
          <a:ln>
            <a:noFill/>
          </a:ln>
        </p:spPr>
        <p:txBody>
          <a:bodyPr vert="horz" wrap="square" lIns="0" tIns="0" rIns="0" bIns="0" rtlCol="0" anchor="t"/>
          <a:lstStyle/>
          <a:p>
            <a:pPr algn="r">
              <a:lnSpc>
                <a:spcPct val="100000"/>
              </a:lnSpc>
            </a:pPr>
            <a:r>
              <a:rPr kumimoji="1" lang="en-US" altLang="zh-CN" sz="5400">
                <a:ln w="12700">
                  <a:noFill/>
                </a:ln>
                <a:solidFill>
                  <a:srgbClr val="D08D88">
                    <a:alpha val="100000"/>
                  </a:srgbClr>
                </a:solidFill>
                <a:latin typeface="Source Han Sans CN Bold" panose="020B0800000000000000" charset="-122"/>
                <a:ea typeface="Source Han Sans CN Bold" panose="020B0800000000000000" charset="-122"/>
                <a:cs typeface="Source Han Sans CN Bold" panose="020B0800000000000000" charset="-122"/>
              </a:rPr>
              <a:t>PART </a:t>
            </a:r>
            <a:endParaRPr kumimoji="1" lang="zh-CN" altLang="en-US"/>
          </a:p>
        </p:txBody>
      </p:sp>
      <p:sp>
        <p:nvSpPr>
          <p:cNvPr id="14" name="标题 1"/>
          <p:cNvSpPr txBox="1"/>
          <p:nvPr/>
        </p:nvSpPr>
        <p:spPr>
          <a:xfrm>
            <a:off x="6130345" y="3662208"/>
            <a:ext cx="4897218" cy="2207146"/>
          </a:xfrm>
          <a:prstGeom prst="rect">
            <a:avLst/>
          </a:prstGeom>
          <a:noFill/>
          <a:ln>
            <a:noFill/>
          </a:ln>
        </p:spPr>
        <p:txBody>
          <a:bodyPr vert="horz" wrap="square" lIns="0" tIns="0" rIns="0" bIns="0" rtlCol="0" anchor="t"/>
          <a:lstStyle/>
          <a:p>
            <a:pPr algn="r">
              <a:lnSpc>
                <a:spcPct val="130000"/>
              </a:lnSpc>
            </a:pPr>
            <a:r>
              <a:rPr kumimoji="1" lang="en-US" altLang="zh-CN" sz="36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Research Methods</a:t>
            </a:r>
            <a:endParaRPr kumimoji="1" lang="zh-CN" altLang="en-US"/>
          </a:p>
        </p:txBody>
      </p:sp>
      <p:sp>
        <p:nvSpPr>
          <p:cNvPr id="15" name="标题 1"/>
          <p:cNvSpPr txBox="1"/>
          <p:nvPr/>
        </p:nvSpPr>
        <p:spPr>
          <a:xfrm flipV="1">
            <a:off x="10229520" y="6079395"/>
            <a:ext cx="787398" cy="45719"/>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10221454" y="87924"/>
            <a:ext cx="1972345" cy="3335578"/>
          </a:xfrm>
          <a:prstGeom prst="rect">
            <a:avLst/>
          </a:prstGeom>
          <a:noFill/>
          <a:ln>
            <a:noFill/>
          </a:ln>
        </p:spPr>
        <p:txBody>
          <a:bodyPr vert="horz" wrap="square" lIns="0" tIns="0" rIns="0" bIns="0" rtlCol="0" anchor="b"/>
          <a:lstStyle/>
          <a:p>
            <a:pPr algn="l">
              <a:lnSpc>
                <a:spcPct val="100000"/>
              </a:lnSpc>
            </a:pPr>
            <a:r>
              <a:rPr kumimoji="1" lang="en-US" altLang="zh-CN" sz="5400">
                <a:ln w="12700">
                  <a:noFill/>
                </a:ln>
                <a:solidFill>
                  <a:srgbClr val="D08D88">
                    <a:alpha val="100000"/>
                  </a:srgbClr>
                </a:solidFill>
                <a:latin typeface="Source Han Sans CN Bold" panose="020B0800000000000000" charset="-122"/>
                <a:ea typeface="Source Han Sans CN Bold" panose="020B0800000000000000" charset="-122"/>
                <a:cs typeface="Source Han Sans CN Bold" panose="020B0800000000000000" charset="-122"/>
              </a:rPr>
              <a:t>02</a:t>
            </a:r>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996260" y="1703235"/>
            <a:ext cx="3246122" cy="4206240"/>
          </a:xfrm>
          <a:prstGeom prst="roundRect">
            <a:avLst>
              <a:gd name="adj" fmla="val 2679"/>
            </a:avLst>
          </a:prstGeom>
          <a:gradFill>
            <a:gsLst>
              <a:gs pos="0">
                <a:schemeClr val="accent1"/>
              </a:gs>
              <a:gs pos="100000">
                <a:schemeClr val="accent1">
                  <a:lumMod val="60000"/>
                  <a:lumOff val="40000"/>
                </a:schemeClr>
              </a:gs>
            </a:gsLst>
            <a:lin ang="5400000" scaled="0"/>
          </a:gradFill>
          <a:ln w="12700" cap="sq">
            <a:noFill/>
            <a:miter/>
          </a:ln>
          <a:effectLst>
            <a:outerShdw blurRad="419100" dist="38100" dir="2700000" algn="tl" rotWithShape="0">
              <a:schemeClr val="accent1">
                <a:lumMod val="75000"/>
                <a:alpha val="24000"/>
              </a:schemeClr>
            </a:outerShdw>
          </a:effectLst>
        </p:spPr>
        <p:txBody>
          <a:bodyPr vert="horz" wrap="square" lIns="91440" tIns="45720" rIns="91440" bIns="45720" rtlCol="0" anchor="ctr"/>
          <a:lstStyle/>
          <a:p>
            <a:pPr algn="ctr">
              <a:lnSpc>
                <a:spcPct val="100000"/>
              </a:lnSpc>
            </a:pPr>
            <a:endParaRPr kumimoji="1" lang="zh-CN" altLang="en-US"/>
          </a:p>
        </p:txBody>
      </p:sp>
      <p:sp>
        <p:nvSpPr>
          <p:cNvPr id="4" name="标题 1"/>
          <p:cNvSpPr txBox="1"/>
          <p:nvPr/>
        </p:nvSpPr>
        <p:spPr>
          <a:xfrm>
            <a:off x="4472939" y="1703235"/>
            <a:ext cx="3246122" cy="4206240"/>
          </a:xfrm>
          <a:prstGeom prst="roundRect">
            <a:avLst>
              <a:gd name="adj" fmla="val 2679"/>
            </a:avLst>
          </a:prstGeom>
          <a:gradFill>
            <a:gsLst>
              <a:gs pos="0">
                <a:schemeClr val="accent1"/>
              </a:gs>
              <a:gs pos="100000">
                <a:schemeClr val="accent1">
                  <a:lumMod val="60000"/>
                  <a:lumOff val="40000"/>
                </a:schemeClr>
              </a:gs>
            </a:gsLst>
            <a:lin ang="5400000" scaled="0"/>
          </a:gradFill>
          <a:ln w="12700" cap="sq">
            <a:noFill/>
            <a:miter/>
          </a:ln>
          <a:effectLst>
            <a:outerShdw blurRad="419100" dist="38100" dir="2700000" algn="tl" rotWithShape="0">
              <a:schemeClr val="accent1">
                <a:lumMod val="75000"/>
                <a:alpha val="24000"/>
              </a:schemeClr>
            </a:outerShdw>
          </a:effectLst>
        </p:spPr>
        <p:txBody>
          <a:bodyPr vert="horz" wrap="square" lIns="91440" tIns="45720" rIns="91440" bIns="45720" rtlCol="0" anchor="ctr"/>
          <a:lstStyle/>
          <a:p>
            <a:pPr algn="ctr">
              <a:lnSpc>
                <a:spcPct val="100000"/>
              </a:lnSpc>
            </a:pPr>
            <a:endParaRPr kumimoji="1" lang="zh-CN" altLang="en-US"/>
          </a:p>
        </p:txBody>
      </p:sp>
      <p:sp>
        <p:nvSpPr>
          <p:cNvPr id="5" name="标题 1"/>
          <p:cNvSpPr txBox="1"/>
          <p:nvPr/>
        </p:nvSpPr>
        <p:spPr>
          <a:xfrm>
            <a:off x="7949619" y="1703235"/>
            <a:ext cx="3246122" cy="4206240"/>
          </a:xfrm>
          <a:prstGeom prst="roundRect">
            <a:avLst>
              <a:gd name="adj" fmla="val 2679"/>
            </a:avLst>
          </a:prstGeom>
          <a:gradFill>
            <a:gsLst>
              <a:gs pos="0">
                <a:schemeClr val="accent1"/>
              </a:gs>
              <a:gs pos="100000">
                <a:schemeClr val="accent1">
                  <a:lumMod val="60000"/>
                  <a:lumOff val="40000"/>
                </a:schemeClr>
              </a:gs>
            </a:gsLst>
            <a:lin ang="5400000" scaled="0"/>
          </a:gradFill>
          <a:ln w="12700" cap="sq">
            <a:noFill/>
            <a:miter/>
          </a:ln>
          <a:effectLst>
            <a:outerShdw blurRad="419100" dist="38100" dir="2700000" algn="tl" rotWithShape="0">
              <a:schemeClr val="accent1">
                <a:lumMod val="75000"/>
                <a:alpha val="24000"/>
              </a:schemeClr>
            </a:outerShdw>
          </a:effectLst>
        </p:spPr>
        <p:txBody>
          <a:bodyPr vert="horz" wrap="square" lIns="91440" tIns="45720" rIns="91440" bIns="45720" rtlCol="0" anchor="ctr"/>
          <a:lstStyle/>
          <a:p>
            <a:pPr algn="ctr">
              <a:lnSpc>
                <a:spcPct val="100000"/>
              </a:lnSpc>
            </a:pPr>
            <a:endParaRPr kumimoji="1" lang="zh-CN" altLang="en-US"/>
          </a:p>
        </p:txBody>
      </p:sp>
      <p:sp>
        <p:nvSpPr>
          <p:cNvPr id="6" name="标题 1"/>
          <p:cNvSpPr txBox="1"/>
          <p:nvPr/>
        </p:nvSpPr>
        <p:spPr>
          <a:xfrm>
            <a:off x="1098373" y="2964525"/>
            <a:ext cx="3041897" cy="2823212"/>
          </a:xfrm>
          <a:prstGeom prst="roundRect">
            <a:avLst>
              <a:gd name="adj" fmla="val 3003"/>
            </a:avLst>
          </a:prstGeom>
          <a:solidFill>
            <a:schemeClr val="bg1"/>
          </a:solidFill>
          <a:ln w="12700" cap="sq">
            <a:solidFill>
              <a:schemeClr val="bg1"/>
            </a:solidFill>
            <a:miter/>
          </a:ln>
        </p:spPr>
        <p:txBody>
          <a:bodyPr vert="horz" wrap="square" lIns="91440" tIns="45720" rIns="91440" bIns="45720" rtlCol="0" anchor="ctr"/>
          <a:lstStyle/>
          <a:p>
            <a:pPr algn="ctr">
              <a:lnSpc>
                <a:spcPct val="100000"/>
              </a:lnSpc>
            </a:pPr>
            <a:endParaRPr kumimoji="1" lang="zh-CN" altLang="en-US"/>
          </a:p>
        </p:txBody>
      </p:sp>
      <p:sp>
        <p:nvSpPr>
          <p:cNvPr id="7" name="标题 1"/>
          <p:cNvSpPr txBox="1"/>
          <p:nvPr/>
        </p:nvSpPr>
        <p:spPr>
          <a:xfrm>
            <a:off x="4575049" y="2964525"/>
            <a:ext cx="3041897" cy="2823212"/>
          </a:xfrm>
          <a:prstGeom prst="roundRect">
            <a:avLst>
              <a:gd name="adj" fmla="val 3003"/>
            </a:avLst>
          </a:prstGeom>
          <a:solidFill>
            <a:schemeClr val="bg1"/>
          </a:solidFill>
          <a:ln w="12700" cap="sq">
            <a:solidFill>
              <a:schemeClr val="bg1"/>
            </a:solidFill>
            <a:miter/>
          </a:ln>
        </p:spPr>
        <p:txBody>
          <a:bodyPr vert="horz" wrap="square" lIns="91440" tIns="45720" rIns="91440" bIns="45720" rtlCol="0" anchor="ctr"/>
          <a:lstStyle/>
          <a:p>
            <a:pPr algn="ctr">
              <a:lnSpc>
                <a:spcPct val="100000"/>
              </a:lnSpc>
            </a:pPr>
            <a:endParaRPr kumimoji="1" lang="zh-CN" altLang="en-US"/>
          </a:p>
        </p:txBody>
      </p:sp>
      <p:sp>
        <p:nvSpPr>
          <p:cNvPr id="8" name="标题 1"/>
          <p:cNvSpPr txBox="1"/>
          <p:nvPr/>
        </p:nvSpPr>
        <p:spPr>
          <a:xfrm>
            <a:off x="8051725" y="2964525"/>
            <a:ext cx="3041897" cy="2823212"/>
          </a:xfrm>
          <a:prstGeom prst="roundRect">
            <a:avLst>
              <a:gd name="adj" fmla="val 3003"/>
            </a:avLst>
          </a:prstGeom>
          <a:solidFill>
            <a:schemeClr val="bg1"/>
          </a:solidFill>
          <a:ln w="12700" cap="sq">
            <a:solidFill>
              <a:schemeClr val="bg1"/>
            </a:solidFill>
            <a:miter/>
          </a:ln>
        </p:spPr>
        <p:txBody>
          <a:bodyPr vert="horz" wrap="square" lIns="91440" tIns="45720" rIns="91440" bIns="45720" rtlCol="0" anchor="ctr"/>
          <a:lstStyle/>
          <a:p>
            <a:pPr algn="ctr">
              <a:lnSpc>
                <a:spcPct val="100000"/>
              </a:lnSpc>
            </a:pPr>
            <a:endParaRPr kumimoji="1" lang="zh-CN" altLang="en-US"/>
          </a:p>
        </p:txBody>
      </p:sp>
      <p:sp>
        <p:nvSpPr>
          <p:cNvPr id="9" name="标题 1"/>
          <p:cNvSpPr txBox="1"/>
          <p:nvPr/>
        </p:nvSpPr>
        <p:spPr>
          <a:xfrm>
            <a:off x="1233606" y="1942694"/>
            <a:ext cx="2774265" cy="866272"/>
          </a:xfrm>
          <a:prstGeom prst="rect">
            <a:avLst/>
          </a:prstGeom>
          <a:noFill/>
          <a:ln>
            <a:noFill/>
          </a:ln>
        </p:spPr>
        <p:txBody>
          <a:bodyPr vert="horz" wrap="square" lIns="0" tIns="0" rIns="0" bIns="0" rtlCol="0" anchor="ctr"/>
          <a:lstStyle/>
          <a:p>
            <a:pPr algn="l">
              <a:lnSpc>
                <a:spcPct val="130000"/>
              </a:lnSpc>
            </a:pPr>
            <a:r>
              <a:rPr kumimoji="1" lang="en-US" altLang="zh-CN" sz="1600">
                <a:ln w="12700">
                  <a:noFill/>
                </a:ln>
                <a:solidFill>
                  <a:srgbClr val="FFFFFF">
                    <a:alpha val="100000"/>
                  </a:srgbClr>
                </a:solidFill>
                <a:latin typeface="Source Han Sans CN Bold" panose="020B0800000000000000" charset="-122"/>
                <a:ea typeface="Source Han Sans CN Bold" panose="020B0800000000000000" charset="-122"/>
                <a:cs typeface="Source Han Sans CN Bold" panose="020B0800000000000000" charset="-122"/>
              </a:rPr>
              <a:t>Corpus Selection</a:t>
            </a:r>
            <a:endParaRPr kumimoji="1" lang="zh-CN" altLang="en-US"/>
          </a:p>
        </p:txBody>
      </p:sp>
      <p:sp>
        <p:nvSpPr>
          <p:cNvPr id="10" name="标题 1"/>
          <p:cNvSpPr txBox="1"/>
          <p:nvPr/>
        </p:nvSpPr>
        <p:spPr>
          <a:xfrm>
            <a:off x="1267431" y="3151026"/>
            <a:ext cx="2740440" cy="2481152"/>
          </a:xfrm>
          <a:prstGeom prst="rect">
            <a:avLst/>
          </a:prstGeom>
          <a:noFill/>
          <a:ln cap="sq">
            <a:noFill/>
          </a:ln>
        </p:spPr>
        <p:txBody>
          <a:bodyPr vert="horz" wrap="square" lIns="0" tIns="0" rIns="0" bIns="0" rtlCol="0" anchor="t"/>
          <a:lstStyle/>
          <a:p>
            <a:pPr algn="l">
              <a:lnSpc>
                <a:spcPct val="150000"/>
              </a:lnSpc>
            </a:pPr>
            <a:r>
              <a:rPr kumimoji="1" lang="en-US" altLang="zh-CN" sz="1400">
                <a:ln w="12700">
                  <a:noFill/>
                </a:ln>
                <a:solidFill>
                  <a:srgbClr val="0D0D0D">
                    <a:alpha val="100000"/>
                  </a:srgbClr>
                </a:solidFill>
                <a:latin typeface="Source Han Sans" panose="020B0400000000000000" charset="-122"/>
                <a:ea typeface="Source Han Sans" panose="020B0400000000000000" charset="-122"/>
                <a:cs typeface="Source Han Sans" panose="020B0400000000000000" charset="-122"/>
              </a:rPr>
              <a:t>The study retrieved all instances of "kind of," "kinda," and "sort of" from the British National Corpus World edition.
This corpus is a snapshot of British English in the early 1990s, comprising text samples generally no longer than 45,000 words.</a:t>
            </a:r>
            <a:endParaRPr kumimoji="1" lang="zh-CN" altLang="en-US"/>
          </a:p>
        </p:txBody>
      </p:sp>
      <p:sp>
        <p:nvSpPr>
          <p:cNvPr id="11" name="标题 1"/>
          <p:cNvSpPr txBox="1"/>
          <p:nvPr/>
        </p:nvSpPr>
        <p:spPr>
          <a:xfrm>
            <a:off x="4724452" y="1942694"/>
            <a:ext cx="2774266" cy="866272"/>
          </a:xfrm>
          <a:prstGeom prst="rect">
            <a:avLst/>
          </a:prstGeom>
          <a:noFill/>
          <a:ln>
            <a:noFill/>
          </a:ln>
        </p:spPr>
        <p:txBody>
          <a:bodyPr vert="horz" wrap="square" lIns="0" tIns="0" rIns="0" bIns="0" rtlCol="0" anchor="ctr"/>
          <a:lstStyle/>
          <a:p>
            <a:pPr algn="l">
              <a:lnSpc>
                <a:spcPct val="130000"/>
              </a:lnSpc>
            </a:pPr>
            <a:r>
              <a:rPr kumimoji="1" lang="en-US" altLang="zh-CN" sz="1600">
                <a:ln w="12700">
                  <a:noFill/>
                </a:ln>
                <a:solidFill>
                  <a:srgbClr val="FFFFFF">
                    <a:alpha val="100000"/>
                  </a:srgbClr>
                </a:solidFill>
                <a:latin typeface="Source Han Sans CN Bold" panose="020B0800000000000000" charset="-122"/>
                <a:ea typeface="Source Han Sans CN Bold" panose="020B0800000000000000" charset="-122"/>
                <a:cs typeface="Source Han Sans CN Bold" panose="020B0800000000000000" charset="-122"/>
              </a:rPr>
              <a:t>Annotation Parameters</a:t>
            </a:r>
            <a:endParaRPr kumimoji="1" lang="zh-CN" altLang="en-US"/>
          </a:p>
        </p:txBody>
      </p:sp>
      <p:sp>
        <p:nvSpPr>
          <p:cNvPr id="12" name="标题 1"/>
          <p:cNvSpPr txBox="1"/>
          <p:nvPr/>
        </p:nvSpPr>
        <p:spPr>
          <a:xfrm>
            <a:off x="4758278" y="3151026"/>
            <a:ext cx="2740440" cy="2481152"/>
          </a:xfrm>
          <a:prstGeom prst="rect">
            <a:avLst/>
          </a:prstGeom>
          <a:noFill/>
          <a:ln cap="sq">
            <a:noFill/>
          </a:ln>
        </p:spPr>
        <p:txBody>
          <a:bodyPr vert="horz" wrap="square" lIns="0" tIns="0" rIns="0" bIns="0" rtlCol="0" anchor="t"/>
          <a:lstStyle/>
          <a:p>
            <a:pPr algn="l">
              <a:lnSpc>
                <a:spcPct val="150000"/>
              </a:lnSpc>
            </a:pPr>
            <a:r>
              <a:rPr kumimoji="1" lang="en-US" altLang="zh-CN" sz="1170">
                <a:ln w="12700">
                  <a:noFill/>
                </a:ln>
                <a:solidFill>
                  <a:srgbClr val="0D0D0D">
                    <a:alpha val="100000"/>
                  </a:srgbClr>
                </a:solidFill>
                <a:latin typeface="Source Han Sans" panose="020B0400000000000000" charset="-122"/>
                <a:ea typeface="Source Han Sans" panose="020B0400000000000000" charset="-122"/>
                <a:cs typeface="Source Han Sans" panose="020B0400000000000000" charset="-122"/>
              </a:rPr>
              <a:t>Each instance was annotated for mode (spoken or written), medium (within writing), domain type (e.g., arts, imaginative, leisure), genre type, part of speech of the modified expression, and lemma of the modified expression.
This detailed annotation allows for a comprehensive analysis of the usage patterns of "kind of" and "sort of" across various dimensions.</a:t>
            </a:r>
            <a:endParaRPr kumimoji="1" lang="zh-CN" altLang="en-US"/>
          </a:p>
        </p:txBody>
      </p:sp>
      <p:sp>
        <p:nvSpPr>
          <p:cNvPr id="13" name="标题 1"/>
          <p:cNvSpPr txBox="1"/>
          <p:nvPr/>
        </p:nvSpPr>
        <p:spPr>
          <a:xfrm>
            <a:off x="8185282" y="1942694"/>
            <a:ext cx="2773111" cy="866272"/>
          </a:xfrm>
          <a:prstGeom prst="rect">
            <a:avLst/>
          </a:prstGeom>
          <a:noFill/>
          <a:ln>
            <a:noFill/>
          </a:ln>
        </p:spPr>
        <p:txBody>
          <a:bodyPr vert="horz" wrap="square" lIns="0" tIns="0" rIns="0" bIns="0" rtlCol="0" anchor="ctr"/>
          <a:lstStyle/>
          <a:p>
            <a:pPr algn="l">
              <a:lnSpc>
                <a:spcPct val="130000"/>
              </a:lnSpc>
            </a:pPr>
            <a:r>
              <a:rPr kumimoji="1" lang="en-US" altLang="zh-CN" sz="1600">
                <a:ln w="12700">
                  <a:noFill/>
                </a:ln>
                <a:solidFill>
                  <a:srgbClr val="FFFFFF">
                    <a:alpha val="100000"/>
                  </a:srgbClr>
                </a:solidFill>
                <a:latin typeface="Source Han Sans CN Bold" panose="020B0800000000000000" charset="-122"/>
                <a:ea typeface="Source Han Sans CN Bold" panose="020B0800000000000000" charset="-122"/>
                <a:cs typeface="Source Han Sans CN Bold" panose="020B0800000000000000" charset="-122"/>
              </a:rPr>
              <a:t>Annotation Process</a:t>
            </a:r>
            <a:endParaRPr kumimoji="1" lang="zh-CN" altLang="en-US"/>
          </a:p>
        </p:txBody>
      </p:sp>
      <p:sp>
        <p:nvSpPr>
          <p:cNvPr id="14" name="标题 1"/>
          <p:cNvSpPr txBox="1"/>
          <p:nvPr/>
        </p:nvSpPr>
        <p:spPr>
          <a:xfrm>
            <a:off x="8219109" y="3151026"/>
            <a:ext cx="2740440" cy="2481152"/>
          </a:xfrm>
          <a:prstGeom prst="rect">
            <a:avLst/>
          </a:prstGeom>
          <a:noFill/>
          <a:ln cap="sq">
            <a:noFill/>
          </a:ln>
        </p:spPr>
        <p:txBody>
          <a:bodyPr vert="horz" wrap="square" lIns="0" tIns="0" rIns="0" bIns="0" rtlCol="0" anchor="t"/>
          <a:lstStyle/>
          <a:p>
            <a:pPr algn="l">
              <a:lnSpc>
                <a:spcPct val="150000"/>
              </a:lnSpc>
            </a:pPr>
            <a:r>
              <a:rPr kumimoji="1" lang="en-US" altLang="zh-CN" sz="1300">
                <a:ln w="12700">
                  <a:noFill/>
                </a:ln>
                <a:solidFill>
                  <a:srgbClr val="0D0D0D">
                    <a:alpha val="100000"/>
                  </a:srgbClr>
                </a:solidFill>
                <a:latin typeface="Source Han Sans" panose="020B0400000000000000" charset="-122"/>
                <a:ea typeface="Source Han Sans" panose="020B0400000000000000" charset="-122"/>
                <a:cs typeface="Source Han Sans" panose="020B0400000000000000" charset="-122"/>
              </a:rPr>
              <a:t>The annotation process involved identifying the specific linguistic features associated with each instance of the hedging expressions.
This meticulous approach ensures that the data is accurate and reliable, providing a solid foundation for the subsequent statistical analysis.</a:t>
            </a:r>
            <a:endParaRPr kumimoji="1" lang="zh-CN" altLang="en-US"/>
          </a:p>
        </p:txBody>
      </p:sp>
      <p:sp>
        <p:nvSpPr>
          <p:cNvPr id="15" name="标题 1"/>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Data Retrieval and Annotation</a:t>
            </a:r>
            <a:endParaRPr kumimoji="1" lang="zh-CN" altLang="en-US"/>
          </a:p>
        </p:txBody>
      </p:sp>
      <p:sp>
        <p:nvSpPr>
          <p:cNvPr id="17" name="标题 1"/>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3872814" y="2028910"/>
            <a:ext cx="1397000" cy="685800"/>
          </a:xfrm>
          <a:prstGeom prst="rect">
            <a:avLst/>
          </a:prstGeom>
          <a:noFill/>
          <a:ln>
            <a:noFill/>
          </a:ln>
        </p:spPr>
        <p:txBody>
          <a:bodyPr vert="horz" wrap="square" lIns="0" tIns="0" rIns="0" bIns="0" rtlCol="0" anchor="t">
            <a:spAutoFit/>
          </a:bodyPr>
          <a:lstStyle/>
          <a:p>
            <a:pPr algn="l">
              <a:lnSpc>
                <a:spcPct val="100000"/>
              </a:lnSpc>
            </a:pPr>
            <a:r>
              <a:rPr kumimoji="1" lang="en-US" altLang="zh-CN" sz="5400">
                <a:ln w="12700">
                  <a:noFill/>
                </a:ln>
                <a:solidFill>
                  <a:srgbClr val="000000">
                    <a:alpha val="100000"/>
                  </a:srgbClr>
                </a:solidFill>
                <a:latin typeface="OPPOSans L" panose="00020600040101010101" charset="-122"/>
                <a:ea typeface="OPPOSans L" panose="00020600040101010101" charset="-122"/>
                <a:cs typeface="OPPOSans L" panose="00020600040101010101" charset="-122"/>
              </a:rPr>
              <a:t>01</a:t>
            </a:r>
            <a:endParaRPr kumimoji="1" lang="zh-CN" altLang="en-US"/>
          </a:p>
        </p:txBody>
      </p:sp>
      <p:sp>
        <p:nvSpPr>
          <p:cNvPr id="4" name="标题 1"/>
          <p:cNvSpPr txBox="1"/>
          <p:nvPr/>
        </p:nvSpPr>
        <p:spPr>
          <a:xfrm>
            <a:off x="6415862" y="2028910"/>
            <a:ext cx="1397000" cy="685800"/>
          </a:xfrm>
          <a:prstGeom prst="rect">
            <a:avLst/>
          </a:prstGeom>
          <a:noFill/>
          <a:ln>
            <a:noFill/>
          </a:ln>
        </p:spPr>
        <p:txBody>
          <a:bodyPr vert="horz" wrap="square" lIns="0" tIns="0" rIns="0" bIns="0" rtlCol="0" anchor="t">
            <a:spAutoFit/>
          </a:bodyPr>
          <a:lstStyle/>
          <a:p>
            <a:pPr algn="l">
              <a:lnSpc>
                <a:spcPct val="100000"/>
              </a:lnSpc>
            </a:pPr>
            <a:r>
              <a:rPr kumimoji="1" lang="en-US" altLang="zh-CN" sz="5400">
                <a:ln w="12700">
                  <a:noFill/>
                </a:ln>
                <a:solidFill>
                  <a:srgbClr val="000000">
                    <a:alpha val="100000"/>
                  </a:srgbClr>
                </a:solidFill>
                <a:latin typeface="OPPOSans L" panose="00020600040101010101" charset="-122"/>
                <a:ea typeface="OPPOSans L" panose="00020600040101010101" charset="-122"/>
                <a:cs typeface="OPPOSans L" panose="00020600040101010101" charset="-122"/>
              </a:rPr>
              <a:t>02</a:t>
            </a:r>
            <a:endParaRPr kumimoji="1" lang="zh-CN" altLang="en-US"/>
          </a:p>
        </p:txBody>
      </p:sp>
      <p:sp>
        <p:nvSpPr>
          <p:cNvPr id="5" name="标题 1"/>
          <p:cNvSpPr txBox="1"/>
          <p:nvPr/>
        </p:nvSpPr>
        <p:spPr>
          <a:xfrm>
            <a:off x="8981229" y="2028910"/>
            <a:ext cx="1397000" cy="685800"/>
          </a:xfrm>
          <a:prstGeom prst="rect">
            <a:avLst/>
          </a:prstGeom>
          <a:noFill/>
          <a:ln>
            <a:noFill/>
          </a:ln>
        </p:spPr>
        <p:txBody>
          <a:bodyPr vert="horz" wrap="square" lIns="0" tIns="0" rIns="0" bIns="0" rtlCol="0" anchor="t">
            <a:spAutoFit/>
          </a:bodyPr>
          <a:lstStyle/>
          <a:p>
            <a:pPr algn="l">
              <a:lnSpc>
                <a:spcPct val="100000"/>
              </a:lnSpc>
            </a:pPr>
            <a:r>
              <a:rPr kumimoji="1" lang="en-US" altLang="zh-CN" sz="5400">
                <a:ln w="12700">
                  <a:noFill/>
                </a:ln>
                <a:solidFill>
                  <a:srgbClr val="000000">
                    <a:alpha val="100000"/>
                  </a:srgbClr>
                </a:solidFill>
                <a:latin typeface="OPPOSans L" panose="00020600040101010101" charset="-122"/>
                <a:ea typeface="OPPOSans L" panose="00020600040101010101" charset="-122"/>
                <a:cs typeface="OPPOSans L" panose="00020600040101010101" charset="-122"/>
              </a:rPr>
              <a:t>03</a:t>
            </a:r>
            <a:endParaRPr kumimoji="1" lang="zh-CN" altLang="en-US"/>
          </a:p>
        </p:txBody>
      </p:sp>
      <p:sp>
        <p:nvSpPr>
          <p:cNvPr id="6" name="标题 1"/>
          <p:cNvSpPr txBox="1"/>
          <p:nvPr/>
        </p:nvSpPr>
        <p:spPr>
          <a:xfrm>
            <a:off x="898572" y="3276600"/>
            <a:ext cx="2334837" cy="68580"/>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900824" y="2032000"/>
            <a:ext cx="1044830" cy="1077409"/>
          </a:xfrm>
          <a:custGeom>
            <a:avLst/>
            <a:gdLst>
              <a:gd name="connsiteX0" fmla="*/ 1371696 w 1870330"/>
              <a:gd name="connsiteY0" fmla="*/ 1296270 h 1845296"/>
              <a:gd name="connsiteX1" fmla="*/ 1371696 w 1870330"/>
              <a:gd name="connsiteY1" fmla="*/ 1371136 h 1845296"/>
              <a:gd name="connsiteX2" fmla="*/ 1671448 w 1870330"/>
              <a:gd name="connsiteY2" fmla="*/ 1371136 h 1845296"/>
              <a:gd name="connsiteX3" fmla="*/ 1671448 w 1870330"/>
              <a:gd name="connsiteY3" fmla="*/ 1296270 h 1845296"/>
              <a:gd name="connsiteX4" fmla="*/ 1371696 w 1870330"/>
              <a:gd name="connsiteY4" fmla="*/ 996899 h 1845296"/>
              <a:gd name="connsiteX5" fmla="*/ 1371696 w 1870330"/>
              <a:gd name="connsiteY5" fmla="*/ 1071765 h 1845296"/>
              <a:gd name="connsiteX6" fmla="*/ 1671448 w 1870330"/>
              <a:gd name="connsiteY6" fmla="*/ 1071765 h 1845296"/>
              <a:gd name="connsiteX7" fmla="*/ 1671448 w 1870330"/>
              <a:gd name="connsiteY7" fmla="*/ 996899 h 1845296"/>
              <a:gd name="connsiteX8" fmla="*/ 1371696 w 1870330"/>
              <a:gd name="connsiteY8" fmla="*/ 747820 h 1845296"/>
              <a:gd name="connsiteX9" fmla="*/ 1371696 w 1870330"/>
              <a:gd name="connsiteY9" fmla="*/ 822401 h 1845296"/>
              <a:gd name="connsiteX10" fmla="*/ 1671448 w 1870330"/>
              <a:gd name="connsiteY10" fmla="*/ 822401 h 1845296"/>
              <a:gd name="connsiteX11" fmla="*/ 1671448 w 1870330"/>
              <a:gd name="connsiteY11" fmla="*/ 747820 h 1845296"/>
              <a:gd name="connsiteX12" fmla="*/ 1371696 w 1870330"/>
              <a:gd name="connsiteY12" fmla="*/ 473405 h 1845296"/>
              <a:gd name="connsiteX13" fmla="*/ 1371696 w 1870330"/>
              <a:gd name="connsiteY13" fmla="*/ 547986 h 1845296"/>
              <a:gd name="connsiteX14" fmla="*/ 1671448 w 1870330"/>
              <a:gd name="connsiteY14" fmla="*/ 547986 h 1845296"/>
              <a:gd name="connsiteX15" fmla="*/ 1671448 w 1870330"/>
              <a:gd name="connsiteY15" fmla="*/ 473405 h 1845296"/>
              <a:gd name="connsiteX16" fmla="*/ 1221963 w 1870330"/>
              <a:gd name="connsiteY16" fmla="*/ 224040 h 1845296"/>
              <a:gd name="connsiteX17" fmla="*/ 1794130 w 1870330"/>
              <a:gd name="connsiteY17" fmla="*/ 224040 h 1845296"/>
              <a:gd name="connsiteX18" fmla="*/ 1870330 w 1870330"/>
              <a:gd name="connsiteY18" fmla="*/ 298811 h 1845296"/>
              <a:gd name="connsiteX19" fmla="*/ 1870330 w 1870330"/>
              <a:gd name="connsiteY19" fmla="*/ 1570971 h 1845296"/>
              <a:gd name="connsiteX20" fmla="*/ 1794130 w 1870330"/>
              <a:gd name="connsiteY20" fmla="*/ 1645742 h 1845296"/>
              <a:gd name="connsiteX21" fmla="*/ 1221963 w 1870330"/>
              <a:gd name="connsiteY21" fmla="*/ 1645742 h 1845296"/>
              <a:gd name="connsiteX22" fmla="*/ 1221963 w 1870330"/>
              <a:gd name="connsiteY22" fmla="*/ 1383804 h 1845296"/>
              <a:gd name="connsiteX23" fmla="*/ 1298163 w 1870330"/>
              <a:gd name="connsiteY23" fmla="*/ 1383804 h 1845296"/>
              <a:gd name="connsiteX24" fmla="*/ 1298163 w 1870330"/>
              <a:gd name="connsiteY24" fmla="*/ 1309033 h 1845296"/>
              <a:gd name="connsiteX25" fmla="*/ 1221963 w 1870330"/>
              <a:gd name="connsiteY25" fmla="*/ 1309033 h 1845296"/>
              <a:gd name="connsiteX26" fmla="*/ 1221963 w 1870330"/>
              <a:gd name="connsiteY26" fmla="*/ 1084434 h 1845296"/>
              <a:gd name="connsiteX27" fmla="*/ 1298163 w 1870330"/>
              <a:gd name="connsiteY27" fmla="*/ 1084434 h 1845296"/>
              <a:gd name="connsiteX28" fmla="*/ 1298163 w 1870330"/>
              <a:gd name="connsiteY28" fmla="*/ 1009662 h 1845296"/>
              <a:gd name="connsiteX29" fmla="*/ 1221963 w 1870330"/>
              <a:gd name="connsiteY29" fmla="*/ 1009662 h 1845296"/>
              <a:gd name="connsiteX30" fmla="*/ 1221963 w 1870330"/>
              <a:gd name="connsiteY30" fmla="*/ 822496 h 1845296"/>
              <a:gd name="connsiteX31" fmla="*/ 1298163 w 1870330"/>
              <a:gd name="connsiteY31" fmla="*/ 822496 h 1845296"/>
              <a:gd name="connsiteX32" fmla="*/ 1298163 w 1870330"/>
              <a:gd name="connsiteY32" fmla="*/ 747725 h 1845296"/>
              <a:gd name="connsiteX33" fmla="*/ 1221963 w 1870330"/>
              <a:gd name="connsiteY33" fmla="*/ 747725 h 1845296"/>
              <a:gd name="connsiteX34" fmla="*/ 1221963 w 1870330"/>
              <a:gd name="connsiteY34" fmla="*/ 560654 h 1845296"/>
              <a:gd name="connsiteX35" fmla="*/ 1298163 w 1870330"/>
              <a:gd name="connsiteY35" fmla="*/ 560654 h 1845296"/>
              <a:gd name="connsiteX36" fmla="*/ 1298163 w 1870330"/>
              <a:gd name="connsiteY36" fmla="*/ 485883 h 1845296"/>
              <a:gd name="connsiteX37" fmla="*/ 1221963 w 1870330"/>
              <a:gd name="connsiteY37" fmla="*/ 485883 h 1845296"/>
              <a:gd name="connsiteX38" fmla="*/ 1054227 w 1870330"/>
              <a:gd name="connsiteY38" fmla="*/ 393 h 1845296"/>
              <a:gd name="connsiteX39" fmla="*/ 1054132 w 1870330"/>
              <a:gd name="connsiteY39" fmla="*/ 869 h 1845296"/>
              <a:gd name="connsiteX40" fmla="*/ 1083754 w 1870330"/>
              <a:gd name="connsiteY40" fmla="*/ 7727 h 1845296"/>
              <a:gd name="connsiteX41" fmla="*/ 1097470 w 1870330"/>
              <a:gd name="connsiteY41" fmla="*/ 36302 h 1845296"/>
              <a:gd name="connsiteX42" fmla="*/ 1097470 w 1870330"/>
              <a:gd name="connsiteY42" fmla="*/ 1808714 h 1845296"/>
              <a:gd name="connsiteX43" fmla="*/ 1083754 w 1870330"/>
              <a:gd name="connsiteY43" fmla="*/ 1837289 h 1845296"/>
              <a:gd name="connsiteX44" fmla="*/ 1060895 w 1870330"/>
              <a:gd name="connsiteY44" fmla="*/ 1845290 h 1845296"/>
              <a:gd name="connsiteX45" fmla="*/ 1053941 w 1870330"/>
              <a:gd name="connsiteY45" fmla="*/ 1844148 h 1845296"/>
              <a:gd name="connsiteX46" fmla="*/ 29623 w 1870330"/>
              <a:gd name="connsiteY46" fmla="*/ 1647932 h 1845296"/>
              <a:gd name="connsiteX47" fmla="*/ 0 w 1870330"/>
              <a:gd name="connsiteY47" fmla="*/ 1611071 h 1845296"/>
              <a:gd name="connsiteX48" fmla="*/ 0 w 1870330"/>
              <a:gd name="connsiteY48" fmla="*/ 233375 h 1845296"/>
              <a:gd name="connsiteX49" fmla="*/ 29813 w 1870330"/>
              <a:gd name="connsiteY49" fmla="*/ 196513 h 1845296"/>
            </a:gdLst>
            <a:ahLst/>
            <a:cxnLst/>
            <a:rect l="l" t="t" r="r" b="b"/>
            <a:pathLst>
              <a:path w="1870330" h="1845296">
                <a:moveTo>
                  <a:pt x="1371696" y="1296270"/>
                </a:moveTo>
                <a:lnTo>
                  <a:pt x="1371696" y="1371136"/>
                </a:lnTo>
                <a:lnTo>
                  <a:pt x="1671448" y="1371136"/>
                </a:lnTo>
                <a:lnTo>
                  <a:pt x="1671448" y="1296270"/>
                </a:lnTo>
                <a:close/>
                <a:moveTo>
                  <a:pt x="1371696" y="996899"/>
                </a:moveTo>
                <a:lnTo>
                  <a:pt x="1371696" y="1071765"/>
                </a:lnTo>
                <a:lnTo>
                  <a:pt x="1671448" y="1071765"/>
                </a:lnTo>
                <a:lnTo>
                  <a:pt x="1671448" y="996899"/>
                </a:lnTo>
                <a:close/>
                <a:moveTo>
                  <a:pt x="1371696" y="747820"/>
                </a:moveTo>
                <a:lnTo>
                  <a:pt x="1371696" y="822401"/>
                </a:lnTo>
                <a:lnTo>
                  <a:pt x="1671448" y="822401"/>
                </a:lnTo>
                <a:lnTo>
                  <a:pt x="1671448" y="747820"/>
                </a:lnTo>
                <a:close/>
                <a:moveTo>
                  <a:pt x="1371696" y="473405"/>
                </a:moveTo>
                <a:lnTo>
                  <a:pt x="1371696" y="547986"/>
                </a:lnTo>
                <a:lnTo>
                  <a:pt x="1671448" y="547986"/>
                </a:lnTo>
                <a:lnTo>
                  <a:pt x="1671448" y="473405"/>
                </a:lnTo>
                <a:close/>
                <a:moveTo>
                  <a:pt x="1221963" y="224040"/>
                </a:moveTo>
                <a:lnTo>
                  <a:pt x="1794130" y="224040"/>
                </a:lnTo>
                <a:cubicBezTo>
                  <a:pt x="1835792" y="223723"/>
                  <a:pt x="1869863" y="257155"/>
                  <a:pt x="1870330" y="298811"/>
                </a:cubicBezTo>
                <a:lnTo>
                  <a:pt x="1870330" y="1570971"/>
                </a:lnTo>
                <a:cubicBezTo>
                  <a:pt x="1869863" y="1612623"/>
                  <a:pt x="1835792" y="1646056"/>
                  <a:pt x="1794130" y="1645742"/>
                </a:cubicBezTo>
                <a:lnTo>
                  <a:pt x="1221963" y="1645742"/>
                </a:lnTo>
                <a:lnTo>
                  <a:pt x="1221963" y="1383804"/>
                </a:lnTo>
                <a:lnTo>
                  <a:pt x="1298163" y="1383804"/>
                </a:lnTo>
                <a:lnTo>
                  <a:pt x="1298163" y="1309033"/>
                </a:lnTo>
                <a:lnTo>
                  <a:pt x="1221963" y="1309033"/>
                </a:lnTo>
                <a:lnTo>
                  <a:pt x="1221963" y="1084434"/>
                </a:lnTo>
                <a:lnTo>
                  <a:pt x="1298163" y="1084434"/>
                </a:lnTo>
                <a:lnTo>
                  <a:pt x="1298163" y="1009662"/>
                </a:lnTo>
                <a:lnTo>
                  <a:pt x="1221963" y="1009662"/>
                </a:lnTo>
                <a:lnTo>
                  <a:pt x="1221963" y="822496"/>
                </a:lnTo>
                <a:lnTo>
                  <a:pt x="1298163" y="822496"/>
                </a:lnTo>
                <a:lnTo>
                  <a:pt x="1298163" y="747725"/>
                </a:lnTo>
                <a:lnTo>
                  <a:pt x="1221963" y="747725"/>
                </a:lnTo>
                <a:lnTo>
                  <a:pt x="1221963" y="560654"/>
                </a:lnTo>
                <a:lnTo>
                  <a:pt x="1298163" y="560654"/>
                </a:lnTo>
                <a:lnTo>
                  <a:pt x="1298163" y="485883"/>
                </a:lnTo>
                <a:lnTo>
                  <a:pt x="1221963" y="485883"/>
                </a:lnTo>
                <a:close/>
                <a:moveTo>
                  <a:pt x="1054227" y="393"/>
                </a:moveTo>
                <a:lnTo>
                  <a:pt x="1054132" y="869"/>
                </a:lnTo>
                <a:cubicBezTo>
                  <a:pt x="1064533" y="-1498"/>
                  <a:pt x="1075449" y="1029"/>
                  <a:pt x="1083754" y="7727"/>
                </a:cubicBezTo>
                <a:cubicBezTo>
                  <a:pt x="1092260" y="14808"/>
                  <a:pt x="1097261" y="25237"/>
                  <a:pt x="1097470" y="36302"/>
                </a:cubicBezTo>
                <a:lnTo>
                  <a:pt x="1097470" y="1808714"/>
                </a:lnTo>
                <a:cubicBezTo>
                  <a:pt x="1097271" y="1819783"/>
                  <a:pt x="1092260" y="1830212"/>
                  <a:pt x="1083754" y="1837289"/>
                </a:cubicBezTo>
                <a:cubicBezTo>
                  <a:pt x="1077344" y="1842614"/>
                  <a:pt x="1069229" y="1845452"/>
                  <a:pt x="1060895" y="1845290"/>
                </a:cubicBezTo>
                <a:cubicBezTo>
                  <a:pt x="1058551" y="1845100"/>
                  <a:pt x="1056227" y="1844719"/>
                  <a:pt x="1053941" y="1844148"/>
                </a:cubicBezTo>
                <a:lnTo>
                  <a:pt x="29623" y="1647932"/>
                </a:lnTo>
                <a:cubicBezTo>
                  <a:pt x="12259" y="1644227"/>
                  <a:pt x="-124" y="1628825"/>
                  <a:pt x="0" y="1611071"/>
                </a:cubicBezTo>
                <a:lnTo>
                  <a:pt x="0" y="233375"/>
                </a:lnTo>
                <a:cubicBezTo>
                  <a:pt x="-105" y="215558"/>
                  <a:pt x="12373" y="200139"/>
                  <a:pt x="29813" y="196513"/>
                </a:cubicBezTo>
                <a:close/>
              </a:path>
            </a:pathLst>
          </a:custGeom>
          <a:solidFill>
            <a:schemeClr val="accent1"/>
          </a:solidFill>
          <a:ln w="9525" cap="flat">
            <a:noFill/>
            <a:miter/>
          </a:ln>
        </p:spPr>
        <p:txBody>
          <a:bodyPr vert="horz" wrap="square" lIns="91440" tIns="45720" rIns="91440" bIns="45720" rtlCol="0" anchor="ctr"/>
          <a:lstStyle/>
          <a:p>
            <a:pPr algn="l">
              <a:lnSpc>
                <a:spcPct val="110000"/>
              </a:lnSpc>
            </a:pPr>
            <a:endParaRPr kumimoji="1" lang="zh-CN" altLang="en-US"/>
          </a:p>
        </p:txBody>
      </p:sp>
      <p:sp>
        <p:nvSpPr>
          <p:cNvPr id="8" name="标题 1"/>
          <p:cNvSpPr txBox="1"/>
          <p:nvPr/>
        </p:nvSpPr>
        <p:spPr>
          <a:xfrm>
            <a:off x="3614788" y="3651574"/>
            <a:ext cx="2260600" cy="2632972"/>
          </a:xfrm>
          <a:prstGeom prst="rect">
            <a:avLst/>
          </a:prstGeom>
          <a:noFill/>
          <a:ln cap="sq">
            <a:noFill/>
          </a:ln>
        </p:spPr>
        <p:txBody>
          <a:bodyPr vert="horz" wrap="square" lIns="38102" tIns="38102" rIns="38102" bIns="38102" rtlCol="0" anchor="t"/>
          <a:lstStyle/>
          <a:p>
            <a:pPr algn="l">
              <a:lnSpc>
                <a:spcPct val="150000"/>
              </a:lnSpc>
            </a:pPr>
            <a:r>
              <a:rPr kumimoji="1" lang="en-US" altLang="zh-CN" sz="1110">
                <a:ln w="12700">
                  <a:noFill/>
                </a:ln>
                <a:solidFill>
                  <a:srgbClr val="404040">
                    <a:alpha val="100000"/>
                  </a:srgbClr>
                </a:solidFill>
                <a:latin typeface="Source Han Sans" panose="020B0400000000000000" charset="-122"/>
                <a:ea typeface="Source Han Sans" panose="020B0400000000000000" charset="-122"/>
                <a:cs typeface="Source Han Sans" panose="020B0400000000000000" charset="-122"/>
              </a:rPr>
              <a:t>The frequency distributions of the annotated parameters were evaluated using distinctive collexeme analysis with Coll.analysis 3, a program for R.
This advanced statistical tool helps to identify significant lexical co- occurrence patterns, providing a deeper understanding of the usage preferences of "kind of" and "sort of."</a:t>
            </a:r>
            <a:endParaRPr kumimoji="1" lang="zh-CN" altLang="en-US"/>
          </a:p>
        </p:txBody>
      </p:sp>
      <p:sp>
        <p:nvSpPr>
          <p:cNvPr id="9" name="标题 1"/>
          <p:cNvSpPr txBox="1"/>
          <p:nvPr/>
        </p:nvSpPr>
        <p:spPr>
          <a:xfrm>
            <a:off x="3615983" y="2887771"/>
            <a:ext cx="2267148" cy="773582"/>
          </a:xfrm>
          <a:prstGeom prst="rect">
            <a:avLst/>
          </a:prstGeom>
          <a:noFill/>
          <a:ln cap="sq">
            <a:noFill/>
          </a:ln>
          <a:effectLst/>
        </p:spPr>
        <p:txBody>
          <a:bodyPr vert="horz" wrap="square" lIns="64008" tIns="32004" rIns="64008" bIns="32004" rtlCol="0" anchor="ctr"/>
          <a:lstStyle/>
          <a:p>
            <a:pPr algn="l">
              <a:lnSpc>
                <a:spcPct val="110000"/>
              </a:lnSpc>
            </a:pPr>
            <a:r>
              <a:rPr kumimoji="1" lang="en-US" altLang="zh-CN" sz="1600">
                <a:ln w="12700">
                  <a:noFill/>
                </a:ln>
                <a:solidFill>
                  <a:srgbClr val="404040">
                    <a:alpha val="100000"/>
                  </a:srgbClr>
                </a:solidFill>
                <a:latin typeface="Source Han Sans CN Bold" panose="020B0800000000000000" charset="-122"/>
                <a:ea typeface="Source Han Sans CN Bold" panose="020B0800000000000000" charset="-122"/>
                <a:cs typeface="Source Han Sans CN Bold" panose="020B0800000000000000" charset="-122"/>
              </a:rPr>
              <a:t>Distinctive Collexeme Analysis</a:t>
            </a:r>
            <a:endParaRPr kumimoji="1" lang="zh-CN" altLang="en-US"/>
          </a:p>
        </p:txBody>
      </p:sp>
      <p:sp>
        <p:nvSpPr>
          <p:cNvPr id="10" name="标题 1"/>
          <p:cNvSpPr txBox="1"/>
          <p:nvPr/>
        </p:nvSpPr>
        <p:spPr>
          <a:xfrm>
            <a:off x="6408788" y="3651574"/>
            <a:ext cx="2260600" cy="2632972"/>
          </a:xfrm>
          <a:prstGeom prst="rect">
            <a:avLst/>
          </a:prstGeom>
          <a:noFill/>
          <a:ln cap="sq">
            <a:noFill/>
          </a:ln>
        </p:spPr>
        <p:txBody>
          <a:bodyPr vert="horz" wrap="square" lIns="38102" tIns="38102" rIns="38102" bIns="38102" rtlCol="0" anchor="t"/>
          <a:lstStyle/>
          <a:p>
            <a:pPr algn="l">
              <a:lnSpc>
                <a:spcPct val="150000"/>
              </a:lnSpc>
            </a:pPr>
            <a:r>
              <a:rPr kumimoji="1" lang="en-US" altLang="zh-CN" sz="1175">
                <a:ln w="12700">
                  <a:noFill/>
                </a:ln>
                <a:solidFill>
                  <a:srgbClr val="404040">
                    <a:alpha val="100000"/>
                  </a:srgbClr>
                </a:solidFill>
                <a:latin typeface="Source Han Sans" panose="020B0400000000000000" charset="-122"/>
                <a:ea typeface="Source Han Sans" panose="020B0400000000000000" charset="-122"/>
                <a:cs typeface="Source Han Sans" panose="020B0400000000000000" charset="-122"/>
              </a:rPr>
              <a:t>The Fisher- Yates exact test was used to determine significant preferences in the usage of "kind of" and "sort of."
This rigorous statistical method ensures that the findings are reliable and valid, supporting the conclusions drawn from the data.</a:t>
            </a:r>
            <a:endParaRPr kumimoji="1" lang="zh-CN" altLang="en-US"/>
          </a:p>
        </p:txBody>
      </p:sp>
      <p:sp>
        <p:nvSpPr>
          <p:cNvPr id="11" name="标题 1"/>
          <p:cNvSpPr txBox="1"/>
          <p:nvPr/>
        </p:nvSpPr>
        <p:spPr>
          <a:xfrm>
            <a:off x="6409983" y="2887771"/>
            <a:ext cx="2267148" cy="773582"/>
          </a:xfrm>
          <a:prstGeom prst="rect">
            <a:avLst/>
          </a:prstGeom>
          <a:noFill/>
          <a:ln cap="sq">
            <a:noFill/>
          </a:ln>
          <a:effectLst/>
        </p:spPr>
        <p:txBody>
          <a:bodyPr vert="horz" wrap="square" lIns="64008" tIns="32004" rIns="64008" bIns="32004" rtlCol="0" anchor="ctr"/>
          <a:lstStyle/>
          <a:p>
            <a:pPr algn="l">
              <a:lnSpc>
                <a:spcPct val="110000"/>
              </a:lnSpc>
            </a:pPr>
            <a:r>
              <a:rPr kumimoji="1" lang="en-US" altLang="zh-CN" sz="1600">
                <a:ln w="12700">
                  <a:noFill/>
                </a:ln>
                <a:solidFill>
                  <a:srgbClr val="404040">
                    <a:alpha val="100000"/>
                  </a:srgbClr>
                </a:solidFill>
                <a:latin typeface="Source Han Sans CN Bold" panose="020B0800000000000000" charset="-122"/>
                <a:ea typeface="Source Han Sans CN Bold" panose="020B0800000000000000" charset="-122"/>
                <a:cs typeface="Source Han Sans CN Bold" panose="020B0800000000000000" charset="-122"/>
              </a:rPr>
              <a:t>Fisher-Yates Exact Test</a:t>
            </a:r>
            <a:endParaRPr kumimoji="1" lang="zh-CN" altLang="en-US"/>
          </a:p>
        </p:txBody>
      </p:sp>
      <p:sp>
        <p:nvSpPr>
          <p:cNvPr id="12" name="标题 1"/>
          <p:cNvSpPr txBox="1"/>
          <p:nvPr/>
        </p:nvSpPr>
        <p:spPr>
          <a:xfrm>
            <a:off x="8974188" y="3651574"/>
            <a:ext cx="2260600" cy="2632972"/>
          </a:xfrm>
          <a:prstGeom prst="rect">
            <a:avLst/>
          </a:prstGeom>
          <a:noFill/>
          <a:ln cap="sq">
            <a:noFill/>
          </a:ln>
        </p:spPr>
        <p:txBody>
          <a:bodyPr vert="horz" wrap="square" lIns="38102" tIns="38102" rIns="38102" bIns="38102" rtlCol="0" anchor="t"/>
          <a:lstStyle/>
          <a:p>
            <a:pPr algn="l">
              <a:lnSpc>
                <a:spcPct val="150000"/>
              </a:lnSpc>
            </a:pPr>
            <a:r>
              <a:rPr kumimoji="1" lang="en-US" altLang="zh-CN" sz="1110">
                <a:ln w="12700">
                  <a:noFill/>
                </a:ln>
                <a:solidFill>
                  <a:srgbClr val="404040">
                    <a:alpha val="100000"/>
                  </a:srgbClr>
                </a:solidFill>
                <a:latin typeface="Source Han Sans" panose="020B0400000000000000" charset="-122"/>
                <a:ea typeface="Source Han Sans" panose="020B0400000000000000" charset="-122"/>
                <a:cs typeface="Source Han Sans" panose="020B0400000000000000" charset="-122"/>
              </a:rPr>
              <a:t>The results of the statistical analysis were transformed into collostruction strength values to indicate the strength of preferences.
These values provide a quantitative measure of the strength of lexical co- occurrence preferences, allowing for a more precise comparison of the usage patterns of the two hedging expressions.</a:t>
            </a:r>
            <a:endParaRPr kumimoji="1" lang="zh-CN" altLang="en-US"/>
          </a:p>
        </p:txBody>
      </p:sp>
      <p:sp>
        <p:nvSpPr>
          <p:cNvPr id="13" name="标题 1"/>
          <p:cNvSpPr txBox="1"/>
          <p:nvPr/>
        </p:nvSpPr>
        <p:spPr>
          <a:xfrm>
            <a:off x="8975383" y="2887771"/>
            <a:ext cx="2267148" cy="773582"/>
          </a:xfrm>
          <a:prstGeom prst="rect">
            <a:avLst/>
          </a:prstGeom>
          <a:noFill/>
          <a:ln cap="sq">
            <a:noFill/>
          </a:ln>
          <a:effectLst/>
        </p:spPr>
        <p:txBody>
          <a:bodyPr vert="horz" wrap="square" lIns="64008" tIns="32004" rIns="64008" bIns="32004" rtlCol="0" anchor="ctr"/>
          <a:lstStyle/>
          <a:p>
            <a:pPr algn="l">
              <a:lnSpc>
                <a:spcPct val="110000"/>
              </a:lnSpc>
            </a:pPr>
            <a:r>
              <a:rPr kumimoji="1" lang="en-US" altLang="zh-CN" sz="1600">
                <a:ln w="12700">
                  <a:noFill/>
                </a:ln>
                <a:solidFill>
                  <a:srgbClr val="404040">
                    <a:alpha val="100000"/>
                  </a:srgbClr>
                </a:solidFill>
                <a:latin typeface="Source Han Sans CN Bold" panose="020B0800000000000000" charset="-122"/>
                <a:ea typeface="Source Han Sans CN Bold" panose="020B0800000000000000" charset="-122"/>
                <a:cs typeface="Source Han Sans CN Bold" panose="020B0800000000000000" charset="-122"/>
              </a:rPr>
              <a:t>Collostruction Strength Values</a:t>
            </a:r>
            <a:endParaRPr kumimoji="1" lang="zh-CN" altLang="en-US"/>
          </a:p>
        </p:txBody>
      </p:sp>
      <p:sp>
        <p:nvSpPr>
          <p:cNvPr id="14" name="标题 1"/>
          <p:cNvSpPr txBox="1"/>
          <p:nvPr/>
        </p:nvSpPr>
        <p:spPr>
          <a:xfrm>
            <a:off x="438153" y="353466"/>
            <a:ext cx="8021968" cy="611984"/>
          </a:xfrm>
          <a:prstGeom prst="parallelogram">
            <a:avLst>
              <a:gd name="adj" fmla="val 42948"/>
            </a:avLst>
          </a:prstGeom>
          <a:gradFill>
            <a:gsLst>
              <a:gs pos="8000">
                <a:schemeClr val="accent1">
                  <a:lumMod val="20000"/>
                  <a:lumOff val="80000"/>
                </a:schemeClr>
              </a:gs>
              <a:gs pos="93000">
                <a:schemeClr val="bg1"/>
              </a:gs>
            </a:gsLst>
            <a:lin ang="0" scaled="0"/>
          </a:gradFill>
          <a:ln w="12700" cap="sq">
            <a:gradFill>
              <a:gsLst>
                <a:gs pos="0">
                  <a:schemeClr val="accent1">
                    <a:lumMod val="5000"/>
                    <a:lumOff val="95000"/>
                    <a:alpha val="0"/>
                  </a:schemeClr>
                </a:gs>
                <a:gs pos="100000">
                  <a:schemeClr val="bg1">
                    <a:alpha val="100000"/>
                  </a:schemeClr>
                </a:gs>
              </a:gsLst>
              <a:lin ang="10800000" scaled="0"/>
            </a:grad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773150" y="425458"/>
            <a:ext cx="5911959" cy="468000"/>
          </a:xfrm>
          <a:prstGeom prst="rect">
            <a:avLst/>
          </a:prstGeom>
          <a:noFill/>
          <a:ln cap="sq">
            <a:noFill/>
          </a:ln>
        </p:spPr>
        <p:txBody>
          <a:bodyPr vert="horz" wrap="square" lIns="0" tIns="0" rIns="0" bIns="0" rtlCol="0" anchor="ctr"/>
          <a:lstStyle/>
          <a:p>
            <a:pPr algn="l">
              <a:lnSpc>
                <a:spcPct val="110000"/>
              </a:lnSpc>
            </a:pPr>
            <a:r>
              <a:rPr kumimoji="1" lang="en-US" altLang="zh-CN" sz="2800">
                <a:ln w="12700">
                  <a:noFill/>
                </a:ln>
                <a:solidFill>
                  <a:srgbClr val="000000">
                    <a:alpha val="100000"/>
                  </a:srgbClr>
                </a:solidFill>
                <a:latin typeface="Source Han Sans CN Bold" panose="020B0800000000000000" charset="-122"/>
                <a:ea typeface="Source Han Sans CN Bold" panose="020B0800000000000000" charset="-122"/>
                <a:cs typeface="Source Han Sans CN Bold" panose="020B0800000000000000" charset="-122"/>
              </a:rPr>
              <a:t>Statistical Evaluation</a:t>
            </a:r>
            <a:endParaRPr kumimoji="1" lang="zh-CN" altLang="en-US"/>
          </a:p>
        </p:txBody>
      </p:sp>
      <p:sp>
        <p:nvSpPr>
          <p:cNvPr id="16" name="标题 1"/>
          <p:cNvSpPr txBox="1"/>
          <p:nvPr/>
        </p:nvSpPr>
        <p:spPr>
          <a:xfrm>
            <a:off x="169743" y="-1"/>
            <a:ext cx="603407" cy="965451"/>
          </a:xfrm>
          <a:prstGeom prst="parallelogram">
            <a:avLst>
              <a:gd name="adj" fmla="val 73502"/>
            </a:avLst>
          </a:prstGeom>
          <a:solidFill>
            <a:schemeClr val="accent1"/>
          </a:soli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4480560" y="0"/>
            <a:ext cx="7711440" cy="6858000"/>
          </a:xfrm>
          <a:custGeom>
            <a:avLst/>
            <a:gdLst>
              <a:gd name="connsiteX0" fmla="*/ 1714501 w 7711440"/>
              <a:gd name="connsiteY0" fmla="*/ 0 h 6858000"/>
              <a:gd name="connsiteX1" fmla="*/ 7711440 w 7711440"/>
              <a:gd name="connsiteY1" fmla="*/ 0 h 6858000"/>
              <a:gd name="connsiteX2" fmla="*/ 7711440 w 7711440"/>
              <a:gd name="connsiteY2" fmla="*/ 6858000 h 6858000"/>
              <a:gd name="connsiteX3" fmla="*/ 0 w 7711440"/>
              <a:gd name="connsiteY3" fmla="*/ 6858000 h 6858000"/>
            </a:gdLst>
            <a:ahLst/>
            <a:cxnLst/>
            <a:rect l="l" t="t" r="r" b="b"/>
            <a:pathLst>
              <a:path w="7711440" h="6858000">
                <a:moveTo>
                  <a:pt x="1714501" y="0"/>
                </a:moveTo>
                <a:lnTo>
                  <a:pt x="7711440" y="0"/>
                </a:lnTo>
                <a:lnTo>
                  <a:pt x="7711440" y="6858000"/>
                </a:lnTo>
                <a:lnTo>
                  <a:pt x="0" y="6858000"/>
                </a:ln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3" name="图片 2"/>
          <p:cNvPicPr>
            <a:picLocks noChangeAspect="1"/>
          </p:cNvPicPr>
          <p:nvPr/>
        </p:nvPicPr>
        <p:blipFill>
          <a:blip r:embed="rId2">
            <a:alphaModFix amt="15000"/>
          </a:blip>
          <a:srcRect l="15279" t="18631" r="37897" b="2306"/>
          <a:stretch>
            <a:fillRect/>
          </a:stretch>
        </p:blipFill>
        <p:spPr>
          <a:xfrm>
            <a:off x="4899546" y="-14360"/>
            <a:ext cx="7292455" cy="6886007"/>
          </a:xfrm>
          <a:custGeom>
            <a:avLst/>
            <a:gdLst/>
            <a:ahLst/>
            <a:cxnLst/>
            <a:rect l="l" t="t" r="r" b="b"/>
            <a:pathLst>
              <a:path w="7289800" h="6883400">
                <a:moveTo>
                  <a:pt x="1721502" y="0"/>
                </a:moveTo>
                <a:lnTo>
                  <a:pt x="7292455" y="0"/>
                </a:lnTo>
                <a:lnTo>
                  <a:pt x="7292455" y="6886007"/>
                </a:lnTo>
                <a:lnTo>
                  <a:pt x="0" y="6886007"/>
                </a:lnTo>
                <a:close/>
              </a:path>
            </a:pathLst>
          </a:custGeom>
          <a:noFill/>
          <a:ln>
            <a:noFill/>
          </a:ln>
        </p:spPr>
      </p:pic>
      <p:sp>
        <p:nvSpPr>
          <p:cNvPr id="4" name="标题 1"/>
          <p:cNvSpPr txBox="1"/>
          <p:nvPr/>
        </p:nvSpPr>
        <p:spPr>
          <a:xfrm>
            <a:off x="4343400" y="0"/>
            <a:ext cx="2362199" cy="6858000"/>
          </a:xfrm>
          <a:custGeom>
            <a:avLst/>
            <a:gdLst>
              <a:gd name="connsiteX0" fmla="*/ 1260987 w 1718187"/>
              <a:gd name="connsiteY0" fmla="*/ 0 h 6858000"/>
              <a:gd name="connsiteX1" fmla="*/ 1718187 w 1718187"/>
              <a:gd name="connsiteY1" fmla="*/ 0 h 6858000"/>
              <a:gd name="connsiteX2" fmla="*/ 457200 w 1718187"/>
              <a:gd name="connsiteY2" fmla="*/ 6858000 h 6858000"/>
              <a:gd name="connsiteX3" fmla="*/ 0 w 1718187"/>
              <a:gd name="connsiteY3" fmla="*/ 6858000 h 6858000"/>
            </a:gdLst>
            <a:ahLst/>
            <a:cxnLst/>
            <a:rect l="l" t="t" r="r" b="b"/>
            <a:pathLst>
              <a:path w="1718187" h="6858000">
                <a:moveTo>
                  <a:pt x="1260987" y="0"/>
                </a:moveTo>
                <a:lnTo>
                  <a:pt x="1718187" y="0"/>
                </a:lnTo>
                <a:lnTo>
                  <a:pt x="457200" y="6858000"/>
                </a:lnTo>
                <a:lnTo>
                  <a:pt x="0" y="6858000"/>
                </a:ln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5" name="标题 1"/>
          <p:cNvSpPr txBox="1"/>
          <p:nvPr/>
        </p:nvSpPr>
        <p:spPr>
          <a:xfrm>
            <a:off x="10554226" y="5168264"/>
            <a:ext cx="1637774" cy="1689736"/>
          </a:xfrm>
          <a:custGeom>
            <a:avLst/>
            <a:gdLst>
              <a:gd name="connsiteX0" fmla="*/ 1260817 w 1637774"/>
              <a:gd name="connsiteY0" fmla="*/ 0 h 1689736"/>
              <a:gd name="connsiteX1" fmla="*/ 1635745 w 1637774"/>
              <a:gd name="connsiteY1" fmla="*/ 56684 h 1689736"/>
              <a:gd name="connsiteX2" fmla="*/ 1637774 w 1637774"/>
              <a:gd name="connsiteY2" fmla="*/ 57426 h 1689736"/>
              <a:gd name="connsiteX3" fmla="*/ 1637774 w 1637774"/>
              <a:gd name="connsiteY3" fmla="*/ 699581 h 1689736"/>
              <a:gd name="connsiteX4" fmla="*/ 1523996 w 1637774"/>
              <a:gd name="connsiteY4" fmla="*/ 637825 h 1689736"/>
              <a:gd name="connsiteX5" fmla="*/ 1260817 w 1637774"/>
              <a:gd name="connsiteY5" fmla="*/ 584691 h 1689736"/>
              <a:gd name="connsiteX6" fmla="*/ 584691 w 1637774"/>
              <a:gd name="connsiteY6" fmla="*/ 1260817 h 1689736"/>
              <a:gd name="connsiteX7" fmla="*/ 700163 w 1637774"/>
              <a:gd name="connsiteY7" fmla="*/ 1638846 h 1689736"/>
              <a:gd name="connsiteX8" fmla="*/ 742151 w 1637774"/>
              <a:gd name="connsiteY8" fmla="*/ 1689736 h 1689736"/>
              <a:gd name="connsiteX9" fmla="*/ 79883 w 1637774"/>
              <a:gd name="connsiteY9" fmla="*/ 1689736 h 1689736"/>
              <a:gd name="connsiteX10" fmla="*/ 25615 w 1637774"/>
              <a:gd name="connsiteY10" fmla="*/ 1514916 h 1689736"/>
              <a:gd name="connsiteX11" fmla="*/ 0 w 1637774"/>
              <a:gd name="connsiteY11" fmla="*/ 1260817 h 1689736"/>
              <a:gd name="connsiteX12" fmla="*/ 1260817 w 1637774"/>
              <a:gd name="connsiteY12" fmla="*/ 0 h 1689736"/>
            </a:gdLst>
            <a:ahLst/>
            <a:cxnLst/>
            <a:rect l="l" t="t" r="r" b="b"/>
            <a:pathLst>
              <a:path w="1637774" h="1689736">
                <a:moveTo>
                  <a:pt x="1260817" y="0"/>
                </a:moveTo>
                <a:cubicBezTo>
                  <a:pt x="1391379" y="0"/>
                  <a:pt x="1517306" y="19845"/>
                  <a:pt x="1635745" y="56684"/>
                </a:cubicBezTo>
                <a:lnTo>
                  <a:pt x="1637774" y="57426"/>
                </a:lnTo>
                <a:lnTo>
                  <a:pt x="1637774" y="699581"/>
                </a:lnTo>
                <a:lnTo>
                  <a:pt x="1523996" y="637825"/>
                </a:lnTo>
                <a:cubicBezTo>
                  <a:pt x="1443105" y="603611"/>
                  <a:pt x="1354171" y="584691"/>
                  <a:pt x="1260817" y="584691"/>
                </a:cubicBezTo>
                <a:cubicBezTo>
                  <a:pt x="887403" y="584691"/>
                  <a:pt x="584691" y="887403"/>
                  <a:pt x="584691" y="1260817"/>
                </a:cubicBezTo>
                <a:cubicBezTo>
                  <a:pt x="584691" y="1400848"/>
                  <a:pt x="627260" y="1530935"/>
                  <a:pt x="700163" y="1638846"/>
                </a:cubicBezTo>
                <a:lnTo>
                  <a:pt x="742151" y="1689736"/>
                </a:lnTo>
                <a:lnTo>
                  <a:pt x="79883" y="1689736"/>
                </a:lnTo>
                <a:lnTo>
                  <a:pt x="25615" y="1514916"/>
                </a:lnTo>
                <a:cubicBezTo>
                  <a:pt x="8820" y="1432840"/>
                  <a:pt x="0" y="1347859"/>
                  <a:pt x="0" y="1260817"/>
                </a:cubicBezTo>
                <a:cubicBezTo>
                  <a:pt x="0" y="564487"/>
                  <a:pt x="564487" y="0"/>
                  <a:pt x="1260817" y="0"/>
                </a:cubicBezTo>
                <a:close/>
              </a:path>
            </a:pathLst>
          </a:custGeom>
          <a:solidFill>
            <a:schemeClr val="accent1">
              <a:lumMod val="60000"/>
              <a:lumOff val="40000"/>
            </a:schemeClr>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4343400" y="1463040"/>
            <a:ext cx="7175500" cy="4810760"/>
          </a:xfrm>
          <a:prstGeom prst="roundRect">
            <a:avLst>
              <a:gd name="adj" fmla="val 4094"/>
            </a:avLst>
          </a:prstGeom>
          <a:solidFill>
            <a:schemeClr val="accent1"/>
          </a:solidFill>
          <a:ln w="12700" cap="sq">
            <a:noFill/>
            <a:miter/>
          </a:ln>
          <a:effectLst/>
        </p:spPr>
        <p:txBody>
          <a:bodyPr vert="horz" wrap="square" lIns="91440" tIns="45720" rIns="91440" bIns="45720" rtlCol="0" anchor="ctr"/>
          <a:lstStyle/>
          <a:p>
            <a:pPr algn="ctr">
              <a:lnSpc>
                <a:spcPct val="100000"/>
              </a:lnSpc>
            </a:pPr>
            <a:endParaRPr kumimoji="1" lang="zh-CN" altLang="en-US"/>
          </a:p>
        </p:txBody>
      </p:sp>
      <p:pic>
        <p:nvPicPr>
          <p:cNvPr id="7" name="图片 6"/>
          <p:cNvPicPr>
            <a:picLocks noChangeAspect="1"/>
          </p:cNvPicPr>
          <p:nvPr/>
        </p:nvPicPr>
        <p:blipFill>
          <a:blip r:embed="rId3">
            <a:alphaModFix/>
          </a:blip>
          <a:srcRect l="25063" r="25063"/>
          <a:stretch>
            <a:fillRect/>
          </a:stretch>
        </p:blipFill>
        <p:spPr>
          <a:xfrm>
            <a:off x="0" y="0"/>
            <a:ext cx="6080760" cy="6858000"/>
          </a:xfrm>
          <a:custGeom>
            <a:avLst/>
            <a:gdLst/>
            <a:ahLst/>
            <a:cxnLst/>
            <a:rect l="l" t="t" r="r" b="b"/>
            <a:pathLst>
              <a:path w="6083300" h="6858000">
                <a:moveTo>
                  <a:pt x="0" y="0"/>
                </a:moveTo>
                <a:lnTo>
                  <a:pt x="6080760" y="0"/>
                </a:lnTo>
                <a:lnTo>
                  <a:pt x="4339767" y="6858000"/>
                </a:lnTo>
                <a:lnTo>
                  <a:pt x="0" y="6858000"/>
                </a:lnTo>
                <a:close/>
              </a:path>
            </a:pathLst>
          </a:custGeom>
          <a:noFill/>
          <a:ln>
            <a:noFill/>
          </a:ln>
        </p:spPr>
      </p:pic>
      <p:sp>
        <p:nvSpPr>
          <p:cNvPr id="8" name="标题 1"/>
          <p:cNvSpPr txBox="1"/>
          <p:nvPr/>
        </p:nvSpPr>
        <p:spPr>
          <a:xfrm>
            <a:off x="6019715" y="1581447"/>
            <a:ext cx="739557" cy="739557"/>
          </a:xfrm>
          <a:prstGeom prst="plaque">
            <a:avLst>
              <a:gd name="adj" fmla="val 50000"/>
            </a:avLst>
          </a:prstGeom>
          <a:solidFill>
            <a:schemeClr val="accent2"/>
          </a:solidFill>
          <a:ln w="12700" cap="rnd">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6628645" y="2251606"/>
            <a:ext cx="153908" cy="153908"/>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6561326" y="1530920"/>
            <a:ext cx="335110" cy="335110"/>
          </a:xfrm>
          <a:prstGeom prst="plaque">
            <a:avLst>
              <a:gd name="adj" fmla="val 50000"/>
            </a:avLst>
          </a:prstGeom>
          <a:solidFill>
            <a:schemeClr val="accent2">
              <a:lumMod val="60000"/>
              <a:lumOff val="4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rot="5400000" flipV="1">
            <a:off x="4920128" y="5791487"/>
            <a:ext cx="1393654" cy="600600"/>
          </a:xfrm>
          <a:custGeom>
            <a:avLst/>
            <a:gdLst>
              <a:gd name="connsiteX0" fmla="*/ 9822 w 788890"/>
              <a:gd name="connsiteY0" fmla="*/ 19646 h 339975"/>
              <a:gd name="connsiteX1" fmla="*/ 0 w 788890"/>
              <a:gd name="connsiteY1" fmla="*/ 9823 h 339975"/>
              <a:gd name="connsiteX2" fmla="*/ 9822 w 788890"/>
              <a:gd name="connsiteY2" fmla="*/ 0 h 339975"/>
              <a:gd name="connsiteX3" fmla="*/ 19644 w 788890"/>
              <a:gd name="connsiteY3" fmla="*/ 9823 h 339975"/>
              <a:gd name="connsiteX4" fmla="*/ 9822 w 788890"/>
              <a:gd name="connsiteY4" fmla="*/ 19646 h 339975"/>
              <a:gd name="connsiteX5" fmla="*/ 138030 w 788890"/>
              <a:gd name="connsiteY5" fmla="*/ 19646 h 339975"/>
              <a:gd name="connsiteX6" fmla="*/ 128208 w 788890"/>
              <a:gd name="connsiteY6" fmla="*/ 9823 h 339975"/>
              <a:gd name="connsiteX7" fmla="*/ 138030 w 788890"/>
              <a:gd name="connsiteY7" fmla="*/ 0 h 339975"/>
              <a:gd name="connsiteX8" fmla="*/ 147852 w 788890"/>
              <a:gd name="connsiteY8" fmla="*/ 9823 h 339975"/>
              <a:gd name="connsiteX9" fmla="*/ 138030 w 788890"/>
              <a:gd name="connsiteY9" fmla="*/ 19646 h 339975"/>
              <a:gd name="connsiteX10" fmla="*/ 266238 w 788890"/>
              <a:gd name="connsiteY10" fmla="*/ 19646 h 339975"/>
              <a:gd name="connsiteX11" fmla="*/ 256416 w 788890"/>
              <a:gd name="connsiteY11" fmla="*/ 9823 h 339975"/>
              <a:gd name="connsiteX12" fmla="*/ 266238 w 788890"/>
              <a:gd name="connsiteY12" fmla="*/ 0 h 339975"/>
              <a:gd name="connsiteX13" fmla="*/ 276060 w 788890"/>
              <a:gd name="connsiteY13" fmla="*/ 9823 h 339975"/>
              <a:gd name="connsiteX14" fmla="*/ 266238 w 788890"/>
              <a:gd name="connsiteY14" fmla="*/ 19646 h 339975"/>
              <a:gd name="connsiteX15" fmla="*/ 394445 w 788890"/>
              <a:gd name="connsiteY15" fmla="*/ 19646 h 339975"/>
              <a:gd name="connsiteX16" fmla="*/ 384623 w 788890"/>
              <a:gd name="connsiteY16" fmla="*/ 9823 h 339975"/>
              <a:gd name="connsiteX17" fmla="*/ 394445 w 788890"/>
              <a:gd name="connsiteY17" fmla="*/ 0 h 339975"/>
              <a:gd name="connsiteX18" fmla="*/ 404267 w 788890"/>
              <a:gd name="connsiteY18" fmla="*/ 9823 h 339975"/>
              <a:gd name="connsiteX19" fmla="*/ 394445 w 788890"/>
              <a:gd name="connsiteY19" fmla="*/ 19646 h 339975"/>
              <a:gd name="connsiteX20" fmla="*/ 522653 w 788890"/>
              <a:gd name="connsiteY20" fmla="*/ 19646 h 339975"/>
              <a:gd name="connsiteX21" fmla="*/ 512831 w 788890"/>
              <a:gd name="connsiteY21" fmla="*/ 9823 h 339975"/>
              <a:gd name="connsiteX22" fmla="*/ 522653 w 788890"/>
              <a:gd name="connsiteY22" fmla="*/ 0 h 339975"/>
              <a:gd name="connsiteX23" fmla="*/ 532475 w 788890"/>
              <a:gd name="connsiteY23" fmla="*/ 9823 h 339975"/>
              <a:gd name="connsiteX24" fmla="*/ 522653 w 788890"/>
              <a:gd name="connsiteY24" fmla="*/ 19646 h 339975"/>
              <a:gd name="connsiteX25" fmla="*/ 650860 w 788890"/>
              <a:gd name="connsiteY25" fmla="*/ 19646 h 339975"/>
              <a:gd name="connsiteX26" fmla="*/ 641038 w 788890"/>
              <a:gd name="connsiteY26" fmla="*/ 9823 h 339975"/>
              <a:gd name="connsiteX27" fmla="*/ 650860 w 788890"/>
              <a:gd name="connsiteY27" fmla="*/ 0 h 339975"/>
              <a:gd name="connsiteX28" fmla="*/ 660682 w 788890"/>
              <a:gd name="connsiteY28" fmla="*/ 9823 h 339975"/>
              <a:gd name="connsiteX29" fmla="*/ 650860 w 788890"/>
              <a:gd name="connsiteY29" fmla="*/ 19646 h 339975"/>
              <a:gd name="connsiteX30" fmla="*/ 779068 w 788890"/>
              <a:gd name="connsiteY30" fmla="*/ 19646 h 339975"/>
              <a:gd name="connsiteX31" fmla="*/ 769246 w 788890"/>
              <a:gd name="connsiteY31" fmla="*/ 9823 h 339975"/>
              <a:gd name="connsiteX32" fmla="*/ 779068 w 788890"/>
              <a:gd name="connsiteY32" fmla="*/ 0 h 339975"/>
              <a:gd name="connsiteX33" fmla="*/ 788890 w 788890"/>
              <a:gd name="connsiteY33" fmla="*/ 9823 h 339975"/>
              <a:gd name="connsiteX34" fmla="*/ 779068 w 788890"/>
              <a:gd name="connsiteY34" fmla="*/ 19646 h 339975"/>
              <a:gd name="connsiteX35" fmla="*/ 9822 w 788890"/>
              <a:gd name="connsiteY35" fmla="*/ 126197 h 339975"/>
              <a:gd name="connsiteX36" fmla="*/ 0 w 788890"/>
              <a:gd name="connsiteY36" fmla="*/ 116374 h 339975"/>
              <a:gd name="connsiteX37" fmla="*/ 9822 w 788890"/>
              <a:gd name="connsiteY37" fmla="*/ 106551 h 339975"/>
              <a:gd name="connsiteX38" fmla="*/ 19644 w 788890"/>
              <a:gd name="connsiteY38" fmla="*/ 116374 h 339975"/>
              <a:gd name="connsiteX39" fmla="*/ 9822 w 788890"/>
              <a:gd name="connsiteY39" fmla="*/ 126197 h 339975"/>
              <a:gd name="connsiteX40" fmla="*/ 138030 w 788890"/>
              <a:gd name="connsiteY40" fmla="*/ 126197 h 339975"/>
              <a:gd name="connsiteX41" fmla="*/ 128208 w 788890"/>
              <a:gd name="connsiteY41" fmla="*/ 116374 h 339975"/>
              <a:gd name="connsiteX42" fmla="*/ 138030 w 788890"/>
              <a:gd name="connsiteY42" fmla="*/ 106551 h 339975"/>
              <a:gd name="connsiteX43" fmla="*/ 147852 w 788890"/>
              <a:gd name="connsiteY43" fmla="*/ 116374 h 339975"/>
              <a:gd name="connsiteX44" fmla="*/ 138030 w 788890"/>
              <a:gd name="connsiteY44" fmla="*/ 126197 h 339975"/>
              <a:gd name="connsiteX45" fmla="*/ 266238 w 788890"/>
              <a:gd name="connsiteY45" fmla="*/ 126197 h 339975"/>
              <a:gd name="connsiteX46" fmla="*/ 256416 w 788890"/>
              <a:gd name="connsiteY46" fmla="*/ 116374 h 339975"/>
              <a:gd name="connsiteX47" fmla="*/ 266238 w 788890"/>
              <a:gd name="connsiteY47" fmla="*/ 106551 h 339975"/>
              <a:gd name="connsiteX48" fmla="*/ 276060 w 788890"/>
              <a:gd name="connsiteY48" fmla="*/ 116374 h 339975"/>
              <a:gd name="connsiteX49" fmla="*/ 266238 w 788890"/>
              <a:gd name="connsiteY49" fmla="*/ 126197 h 339975"/>
              <a:gd name="connsiteX50" fmla="*/ 394445 w 788890"/>
              <a:gd name="connsiteY50" fmla="*/ 126197 h 339975"/>
              <a:gd name="connsiteX51" fmla="*/ 384623 w 788890"/>
              <a:gd name="connsiteY51" fmla="*/ 116374 h 339975"/>
              <a:gd name="connsiteX52" fmla="*/ 394445 w 788890"/>
              <a:gd name="connsiteY52" fmla="*/ 106551 h 339975"/>
              <a:gd name="connsiteX53" fmla="*/ 404267 w 788890"/>
              <a:gd name="connsiteY53" fmla="*/ 116374 h 339975"/>
              <a:gd name="connsiteX54" fmla="*/ 394445 w 788890"/>
              <a:gd name="connsiteY54" fmla="*/ 126197 h 339975"/>
              <a:gd name="connsiteX55" fmla="*/ 522653 w 788890"/>
              <a:gd name="connsiteY55" fmla="*/ 126197 h 339975"/>
              <a:gd name="connsiteX56" fmla="*/ 512831 w 788890"/>
              <a:gd name="connsiteY56" fmla="*/ 116374 h 339975"/>
              <a:gd name="connsiteX57" fmla="*/ 522653 w 788890"/>
              <a:gd name="connsiteY57" fmla="*/ 106551 h 339975"/>
              <a:gd name="connsiteX58" fmla="*/ 532475 w 788890"/>
              <a:gd name="connsiteY58" fmla="*/ 116374 h 339975"/>
              <a:gd name="connsiteX59" fmla="*/ 522653 w 788890"/>
              <a:gd name="connsiteY59" fmla="*/ 126197 h 339975"/>
              <a:gd name="connsiteX60" fmla="*/ 650860 w 788890"/>
              <a:gd name="connsiteY60" fmla="*/ 126197 h 339975"/>
              <a:gd name="connsiteX61" fmla="*/ 641038 w 788890"/>
              <a:gd name="connsiteY61" fmla="*/ 116374 h 339975"/>
              <a:gd name="connsiteX62" fmla="*/ 650860 w 788890"/>
              <a:gd name="connsiteY62" fmla="*/ 106551 h 339975"/>
              <a:gd name="connsiteX63" fmla="*/ 660682 w 788890"/>
              <a:gd name="connsiteY63" fmla="*/ 116374 h 339975"/>
              <a:gd name="connsiteX64" fmla="*/ 650860 w 788890"/>
              <a:gd name="connsiteY64" fmla="*/ 126197 h 339975"/>
              <a:gd name="connsiteX65" fmla="*/ 779068 w 788890"/>
              <a:gd name="connsiteY65" fmla="*/ 126197 h 339975"/>
              <a:gd name="connsiteX66" fmla="*/ 769246 w 788890"/>
              <a:gd name="connsiteY66" fmla="*/ 116374 h 339975"/>
              <a:gd name="connsiteX67" fmla="*/ 779068 w 788890"/>
              <a:gd name="connsiteY67" fmla="*/ 106551 h 339975"/>
              <a:gd name="connsiteX68" fmla="*/ 788890 w 788890"/>
              <a:gd name="connsiteY68" fmla="*/ 116374 h 339975"/>
              <a:gd name="connsiteX69" fmla="*/ 779068 w 788890"/>
              <a:gd name="connsiteY69" fmla="*/ 126197 h 339975"/>
              <a:gd name="connsiteX70" fmla="*/ 9822 w 788890"/>
              <a:gd name="connsiteY70" fmla="*/ 232748 h 339975"/>
              <a:gd name="connsiteX71" fmla="*/ 0 w 788890"/>
              <a:gd name="connsiteY71" fmla="*/ 222925 h 339975"/>
              <a:gd name="connsiteX72" fmla="*/ 9822 w 788890"/>
              <a:gd name="connsiteY72" fmla="*/ 213102 h 339975"/>
              <a:gd name="connsiteX73" fmla="*/ 19644 w 788890"/>
              <a:gd name="connsiteY73" fmla="*/ 222925 h 339975"/>
              <a:gd name="connsiteX74" fmla="*/ 9822 w 788890"/>
              <a:gd name="connsiteY74" fmla="*/ 232748 h 339975"/>
              <a:gd name="connsiteX75" fmla="*/ 138030 w 788890"/>
              <a:gd name="connsiteY75" fmla="*/ 232748 h 339975"/>
              <a:gd name="connsiteX76" fmla="*/ 128208 w 788890"/>
              <a:gd name="connsiteY76" fmla="*/ 222925 h 339975"/>
              <a:gd name="connsiteX77" fmla="*/ 138030 w 788890"/>
              <a:gd name="connsiteY77" fmla="*/ 213102 h 339975"/>
              <a:gd name="connsiteX78" fmla="*/ 147852 w 788890"/>
              <a:gd name="connsiteY78" fmla="*/ 222925 h 339975"/>
              <a:gd name="connsiteX79" fmla="*/ 138030 w 788890"/>
              <a:gd name="connsiteY79" fmla="*/ 232748 h 339975"/>
              <a:gd name="connsiteX80" fmla="*/ 266238 w 788890"/>
              <a:gd name="connsiteY80" fmla="*/ 232748 h 339975"/>
              <a:gd name="connsiteX81" fmla="*/ 256416 w 788890"/>
              <a:gd name="connsiteY81" fmla="*/ 222925 h 339975"/>
              <a:gd name="connsiteX82" fmla="*/ 266238 w 788890"/>
              <a:gd name="connsiteY82" fmla="*/ 213102 h 339975"/>
              <a:gd name="connsiteX83" fmla="*/ 276060 w 788890"/>
              <a:gd name="connsiteY83" fmla="*/ 222925 h 339975"/>
              <a:gd name="connsiteX84" fmla="*/ 266238 w 788890"/>
              <a:gd name="connsiteY84" fmla="*/ 232748 h 339975"/>
              <a:gd name="connsiteX85" fmla="*/ 394445 w 788890"/>
              <a:gd name="connsiteY85" fmla="*/ 232748 h 339975"/>
              <a:gd name="connsiteX86" fmla="*/ 384623 w 788890"/>
              <a:gd name="connsiteY86" fmla="*/ 222925 h 339975"/>
              <a:gd name="connsiteX87" fmla="*/ 394445 w 788890"/>
              <a:gd name="connsiteY87" fmla="*/ 213102 h 339975"/>
              <a:gd name="connsiteX88" fmla="*/ 404267 w 788890"/>
              <a:gd name="connsiteY88" fmla="*/ 222925 h 339975"/>
              <a:gd name="connsiteX89" fmla="*/ 394445 w 788890"/>
              <a:gd name="connsiteY89" fmla="*/ 232748 h 339975"/>
              <a:gd name="connsiteX90" fmla="*/ 522653 w 788890"/>
              <a:gd name="connsiteY90" fmla="*/ 232748 h 339975"/>
              <a:gd name="connsiteX91" fmla="*/ 512831 w 788890"/>
              <a:gd name="connsiteY91" fmla="*/ 222925 h 339975"/>
              <a:gd name="connsiteX92" fmla="*/ 522653 w 788890"/>
              <a:gd name="connsiteY92" fmla="*/ 213102 h 339975"/>
              <a:gd name="connsiteX93" fmla="*/ 532475 w 788890"/>
              <a:gd name="connsiteY93" fmla="*/ 222925 h 339975"/>
              <a:gd name="connsiteX94" fmla="*/ 522653 w 788890"/>
              <a:gd name="connsiteY94" fmla="*/ 232748 h 339975"/>
              <a:gd name="connsiteX95" fmla="*/ 650860 w 788890"/>
              <a:gd name="connsiteY95" fmla="*/ 232748 h 339975"/>
              <a:gd name="connsiteX96" fmla="*/ 641038 w 788890"/>
              <a:gd name="connsiteY96" fmla="*/ 222925 h 339975"/>
              <a:gd name="connsiteX97" fmla="*/ 650860 w 788890"/>
              <a:gd name="connsiteY97" fmla="*/ 213102 h 339975"/>
              <a:gd name="connsiteX98" fmla="*/ 660682 w 788890"/>
              <a:gd name="connsiteY98" fmla="*/ 222925 h 339975"/>
              <a:gd name="connsiteX99" fmla="*/ 650860 w 788890"/>
              <a:gd name="connsiteY99" fmla="*/ 232748 h 339975"/>
              <a:gd name="connsiteX100" fmla="*/ 779068 w 788890"/>
              <a:gd name="connsiteY100" fmla="*/ 232748 h 339975"/>
              <a:gd name="connsiteX101" fmla="*/ 769246 w 788890"/>
              <a:gd name="connsiteY101" fmla="*/ 222925 h 339975"/>
              <a:gd name="connsiteX102" fmla="*/ 779068 w 788890"/>
              <a:gd name="connsiteY102" fmla="*/ 213102 h 339975"/>
              <a:gd name="connsiteX103" fmla="*/ 788890 w 788890"/>
              <a:gd name="connsiteY103" fmla="*/ 222925 h 339975"/>
              <a:gd name="connsiteX104" fmla="*/ 779068 w 788890"/>
              <a:gd name="connsiteY104" fmla="*/ 232748 h 339975"/>
              <a:gd name="connsiteX105" fmla="*/ 9822 w 788890"/>
              <a:gd name="connsiteY105" fmla="*/ 339975 h 339975"/>
              <a:gd name="connsiteX106" fmla="*/ 0 w 788890"/>
              <a:gd name="connsiteY106" fmla="*/ 330152 h 339975"/>
              <a:gd name="connsiteX107" fmla="*/ 9822 w 788890"/>
              <a:gd name="connsiteY107" fmla="*/ 320329 h 339975"/>
              <a:gd name="connsiteX108" fmla="*/ 19644 w 788890"/>
              <a:gd name="connsiteY108" fmla="*/ 330152 h 339975"/>
              <a:gd name="connsiteX109" fmla="*/ 9822 w 788890"/>
              <a:gd name="connsiteY109" fmla="*/ 339975 h 339975"/>
              <a:gd name="connsiteX110" fmla="*/ 138030 w 788890"/>
              <a:gd name="connsiteY110" fmla="*/ 339975 h 339975"/>
              <a:gd name="connsiteX111" fmla="*/ 128208 w 788890"/>
              <a:gd name="connsiteY111" fmla="*/ 330152 h 339975"/>
              <a:gd name="connsiteX112" fmla="*/ 138030 w 788890"/>
              <a:gd name="connsiteY112" fmla="*/ 320329 h 339975"/>
              <a:gd name="connsiteX113" fmla="*/ 147852 w 788890"/>
              <a:gd name="connsiteY113" fmla="*/ 330152 h 339975"/>
              <a:gd name="connsiteX114" fmla="*/ 138030 w 788890"/>
              <a:gd name="connsiteY114" fmla="*/ 339975 h 339975"/>
              <a:gd name="connsiteX115" fmla="*/ 266238 w 788890"/>
              <a:gd name="connsiteY115" fmla="*/ 339975 h 339975"/>
              <a:gd name="connsiteX116" fmla="*/ 256416 w 788890"/>
              <a:gd name="connsiteY116" fmla="*/ 330152 h 339975"/>
              <a:gd name="connsiteX117" fmla="*/ 266238 w 788890"/>
              <a:gd name="connsiteY117" fmla="*/ 320329 h 339975"/>
              <a:gd name="connsiteX118" fmla="*/ 276060 w 788890"/>
              <a:gd name="connsiteY118" fmla="*/ 330152 h 339975"/>
              <a:gd name="connsiteX119" fmla="*/ 266238 w 788890"/>
              <a:gd name="connsiteY119" fmla="*/ 339975 h 339975"/>
              <a:gd name="connsiteX120" fmla="*/ 394445 w 788890"/>
              <a:gd name="connsiteY120" fmla="*/ 339975 h 339975"/>
              <a:gd name="connsiteX121" fmla="*/ 384623 w 788890"/>
              <a:gd name="connsiteY121" fmla="*/ 330152 h 339975"/>
              <a:gd name="connsiteX122" fmla="*/ 394445 w 788890"/>
              <a:gd name="connsiteY122" fmla="*/ 320329 h 339975"/>
              <a:gd name="connsiteX123" fmla="*/ 404267 w 788890"/>
              <a:gd name="connsiteY123" fmla="*/ 330152 h 339975"/>
              <a:gd name="connsiteX124" fmla="*/ 394445 w 788890"/>
              <a:gd name="connsiteY124" fmla="*/ 339975 h 339975"/>
              <a:gd name="connsiteX125" fmla="*/ 522653 w 788890"/>
              <a:gd name="connsiteY125" fmla="*/ 339975 h 339975"/>
              <a:gd name="connsiteX126" fmla="*/ 512831 w 788890"/>
              <a:gd name="connsiteY126" fmla="*/ 330152 h 339975"/>
              <a:gd name="connsiteX127" fmla="*/ 522653 w 788890"/>
              <a:gd name="connsiteY127" fmla="*/ 320329 h 339975"/>
              <a:gd name="connsiteX128" fmla="*/ 532475 w 788890"/>
              <a:gd name="connsiteY128" fmla="*/ 330152 h 339975"/>
              <a:gd name="connsiteX129" fmla="*/ 522653 w 788890"/>
              <a:gd name="connsiteY129" fmla="*/ 339975 h 339975"/>
              <a:gd name="connsiteX130" fmla="*/ 650860 w 788890"/>
              <a:gd name="connsiteY130" fmla="*/ 339975 h 339975"/>
              <a:gd name="connsiteX131" fmla="*/ 641038 w 788890"/>
              <a:gd name="connsiteY131" fmla="*/ 330152 h 339975"/>
              <a:gd name="connsiteX132" fmla="*/ 650860 w 788890"/>
              <a:gd name="connsiteY132" fmla="*/ 320329 h 339975"/>
              <a:gd name="connsiteX133" fmla="*/ 660682 w 788890"/>
              <a:gd name="connsiteY133" fmla="*/ 330152 h 339975"/>
              <a:gd name="connsiteX134" fmla="*/ 650860 w 788890"/>
              <a:gd name="connsiteY134" fmla="*/ 339975 h 339975"/>
              <a:gd name="connsiteX135" fmla="*/ 779068 w 788890"/>
              <a:gd name="connsiteY135" fmla="*/ 339975 h 339975"/>
              <a:gd name="connsiteX136" fmla="*/ 769246 w 788890"/>
              <a:gd name="connsiteY136" fmla="*/ 330152 h 339975"/>
              <a:gd name="connsiteX137" fmla="*/ 779068 w 788890"/>
              <a:gd name="connsiteY137" fmla="*/ 320329 h 339975"/>
              <a:gd name="connsiteX138" fmla="*/ 788890 w 788890"/>
              <a:gd name="connsiteY138" fmla="*/ 330152 h 339975"/>
              <a:gd name="connsiteX139" fmla="*/ 779068 w 788890"/>
              <a:gd name="connsiteY139" fmla="*/ 339975 h 339975"/>
            </a:gdLst>
            <a:ahLst/>
            <a:cxnLst/>
            <a:rect l="l" t="t" r="r" b="b"/>
            <a:pathLst>
              <a:path w="788890" h="339975">
                <a:moveTo>
                  <a:pt x="9822" y="19646"/>
                </a:moveTo>
                <a:cubicBezTo>
                  <a:pt x="4397" y="19646"/>
                  <a:pt x="0" y="15248"/>
                  <a:pt x="0" y="9823"/>
                </a:cubicBezTo>
                <a:cubicBezTo>
                  <a:pt x="0" y="4398"/>
                  <a:pt x="4397" y="0"/>
                  <a:pt x="9822" y="0"/>
                </a:cubicBezTo>
                <a:cubicBezTo>
                  <a:pt x="15247" y="0"/>
                  <a:pt x="19644" y="4398"/>
                  <a:pt x="19644" y="9823"/>
                </a:cubicBezTo>
                <a:cubicBezTo>
                  <a:pt x="19644" y="15248"/>
                  <a:pt x="15247" y="19646"/>
                  <a:pt x="9822" y="19646"/>
                </a:cubicBezTo>
                <a:close/>
                <a:moveTo>
                  <a:pt x="138030" y="19646"/>
                </a:moveTo>
                <a:cubicBezTo>
                  <a:pt x="132605" y="19646"/>
                  <a:pt x="128208" y="15248"/>
                  <a:pt x="128208" y="9823"/>
                </a:cubicBezTo>
                <a:cubicBezTo>
                  <a:pt x="128208" y="4398"/>
                  <a:pt x="132605" y="0"/>
                  <a:pt x="138030" y="0"/>
                </a:cubicBezTo>
                <a:cubicBezTo>
                  <a:pt x="143455" y="0"/>
                  <a:pt x="147852" y="4398"/>
                  <a:pt x="147852" y="9823"/>
                </a:cubicBezTo>
                <a:cubicBezTo>
                  <a:pt x="147852" y="15248"/>
                  <a:pt x="143455" y="19646"/>
                  <a:pt x="138030" y="19646"/>
                </a:cubicBezTo>
                <a:close/>
                <a:moveTo>
                  <a:pt x="266238" y="19646"/>
                </a:moveTo>
                <a:cubicBezTo>
                  <a:pt x="260813" y="19646"/>
                  <a:pt x="256416" y="15248"/>
                  <a:pt x="256416" y="9823"/>
                </a:cubicBezTo>
                <a:cubicBezTo>
                  <a:pt x="256416" y="4398"/>
                  <a:pt x="260813" y="0"/>
                  <a:pt x="266238" y="0"/>
                </a:cubicBezTo>
                <a:cubicBezTo>
                  <a:pt x="271663" y="0"/>
                  <a:pt x="276060" y="4398"/>
                  <a:pt x="276060" y="9823"/>
                </a:cubicBezTo>
                <a:cubicBezTo>
                  <a:pt x="276060" y="15248"/>
                  <a:pt x="271663" y="19646"/>
                  <a:pt x="266238" y="19646"/>
                </a:cubicBezTo>
                <a:close/>
                <a:moveTo>
                  <a:pt x="394445" y="19646"/>
                </a:moveTo>
                <a:cubicBezTo>
                  <a:pt x="389020" y="19646"/>
                  <a:pt x="384623" y="15248"/>
                  <a:pt x="384623" y="9823"/>
                </a:cubicBezTo>
                <a:cubicBezTo>
                  <a:pt x="384623" y="4398"/>
                  <a:pt x="389020" y="0"/>
                  <a:pt x="394445" y="0"/>
                </a:cubicBezTo>
                <a:cubicBezTo>
                  <a:pt x="399870" y="0"/>
                  <a:pt x="404267" y="4398"/>
                  <a:pt x="404267" y="9823"/>
                </a:cubicBezTo>
                <a:cubicBezTo>
                  <a:pt x="404267" y="15248"/>
                  <a:pt x="399870" y="19646"/>
                  <a:pt x="394445" y="19646"/>
                </a:cubicBezTo>
                <a:close/>
                <a:moveTo>
                  <a:pt x="522653" y="19646"/>
                </a:moveTo>
                <a:cubicBezTo>
                  <a:pt x="517228" y="19646"/>
                  <a:pt x="512831" y="15248"/>
                  <a:pt x="512831" y="9823"/>
                </a:cubicBezTo>
                <a:cubicBezTo>
                  <a:pt x="512831" y="4398"/>
                  <a:pt x="517228" y="0"/>
                  <a:pt x="522653" y="0"/>
                </a:cubicBezTo>
                <a:cubicBezTo>
                  <a:pt x="528078" y="0"/>
                  <a:pt x="532475" y="4398"/>
                  <a:pt x="532475" y="9823"/>
                </a:cubicBezTo>
                <a:cubicBezTo>
                  <a:pt x="532475" y="15248"/>
                  <a:pt x="528078" y="19646"/>
                  <a:pt x="522653" y="19646"/>
                </a:cubicBezTo>
                <a:close/>
                <a:moveTo>
                  <a:pt x="650860" y="19646"/>
                </a:moveTo>
                <a:cubicBezTo>
                  <a:pt x="645435" y="19646"/>
                  <a:pt x="641038" y="15248"/>
                  <a:pt x="641038" y="9823"/>
                </a:cubicBezTo>
                <a:cubicBezTo>
                  <a:pt x="641038" y="4398"/>
                  <a:pt x="645435" y="0"/>
                  <a:pt x="650860" y="0"/>
                </a:cubicBezTo>
                <a:cubicBezTo>
                  <a:pt x="656285" y="0"/>
                  <a:pt x="660682" y="4398"/>
                  <a:pt x="660682" y="9823"/>
                </a:cubicBezTo>
                <a:cubicBezTo>
                  <a:pt x="660682" y="15248"/>
                  <a:pt x="656285" y="19646"/>
                  <a:pt x="650860" y="19646"/>
                </a:cubicBezTo>
                <a:close/>
                <a:moveTo>
                  <a:pt x="779068" y="19646"/>
                </a:moveTo>
                <a:cubicBezTo>
                  <a:pt x="773643" y="19646"/>
                  <a:pt x="769246" y="15248"/>
                  <a:pt x="769246" y="9823"/>
                </a:cubicBezTo>
                <a:cubicBezTo>
                  <a:pt x="769246" y="4398"/>
                  <a:pt x="773643" y="0"/>
                  <a:pt x="779068" y="0"/>
                </a:cubicBezTo>
                <a:cubicBezTo>
                  <a:pt x="784493" y="0"/>
                  <a:pt x="788890" y="4398"/>
                  <a:pt x="788890" y="9823"/>
                </a:cubicBezTo>
                <a:cubicBezTo>
                  <a:pt x="788890" y="15248"/>
                  <a:pt x="784493" y="19646"/>
                  <a:pt x="779068" y="19646"/>
                </a:cubicBezTo>
                <a:close/>
                <a:moveTo>
                  <a:pt x="9822" y="126197"/>
                </a:moveTo>
                <a:cubicBezTo>
                  <a:pt x="4397" y="126197"/>
                  <a:pt x="0" y="121799"/>
                  <a:pt x="0" y="116374"/>
                </a:cubicBezTo>
                <a:cubicBezTo>
                  <a:pt x="0" y="110949"/>
                  <a:pt x="4397" y="106551"/>
                  <a:pt x="9822" y="106551"/>
                </a:cubicBezTo>
                <a:cubicBezTo>
                  <a:pt x="15247" y="106551"/>
                  <a:pt x="19644" y="110949"/>
                  <a:pt x="19644" y="116374"/>
                </a:cubicBezTo>
                <a:cubicBezTo>
                  <a:pt x="19644" y="121799"/>
                  <a:pt x="15247" y="126197"/>
                  <a:pt x="9822" y="126197"/>
                </a:cubicBezTo>
                <a:close/>
                <a:moveTo>
                  <a:pt x="138030" y="126197"/>
                </a:moveTo>
                <a:cubicBezTo>
                  <a:pt x="132605" y="126197"/>
                  <a:pt x="128208" y="121799"/>
                  <a:pt x="128208" y="116374"/>
                </a:cubicBezTo>
                <a:cubicBezTo>
                  <a:pt x="128208" y="110949"/>
                  <a:pt x="132605" y="106551"/>
                  <a:pt x="138030" y="106551"/>
                </a:cubicBezTo>
                <a:cubicBezTo>
                  <a:pt x="143455" y="106551"/>
                  <a:pt x="147852" y="110949"/>
                  <a:pt x="147852" y="116374"/>
                </a:cubicBezTo>
                <a:cubicBezTo>
                  <a:pt x="147852" y="121799"/>
                  <a:pt x="143455" y="126197"/>
                  <a:pt x="138030" y="126197"/>
                </a:cubicBezTo>
                <a:close/>
                <a:moveTo>
                  <a:pt x="266238" y="126197"/>
                </a:moveTo>
                <a:cubicBezTo>
                  <a:pt x="260813" y="126197"/>
                  <a:pt x="256416" y="121799"/>
                  <a:pt x="256416" y="116374"/>
                </a:cubicBezTo>
                <a:cubicBezTo>
                  <a:pt x="256416" y="110949"/>
                  <a:pt x="260813" y="106551"/>
                  <a:pt x="266238" y="106551"/>
                </a:cubicBezTo>
                <a:cubicBezTo>
                  <a:pt x="271663" y="106551"/>
                  <a:pt x="276060" y="110949"/>
                  <a:pt x="276060" y="116374"/>
                </a:cubicBezTo>
                <a:cubicBezTo>
                  <a:pt x="276060" y="121799"/>
                  <a:pt x="271663" y="126197"/>
                  <a:pt x="266238" y="126197"/>
                </a:cubicBezTo>
                <a:close/>
                <a:moveTo>
                  <a:pt x="394445" y="126197"/>
                </a:moveTo>
                <a:cubicBezTo>
                  <a:pt x="389020" y="126197"/>
                  <a:pt x="384623" y="121799"/>
                  <a:pt x="384623" y="116374"/>
                </a:cubicBezTo>
                <a:cubicBezTo>
                  <a:pt x="384623" y="110949"/>
                  <a:pt x="389020" y="106551"/>
                  <a:pt x="394445" y="106551"/>
                </a:cubicBezTo>
                <a:cubicBezTo>
                  <a:pt x="399870" y="106551"/>
                  <a:pt x="404267" y="110949"/>
                  <a:pt x="404267" y="116374"/>
                </a:cubicBezTo>
                <a:cubicBezTo>
                  <a:pt x="404267" y="121799"/>
                  <a:pt x="399870" y="126197"/>
                  <a:pt x="394445" y="126197"/>
                </a:cubicBezTo>
                <a:close/>
                <a:moveTo>
                  <a:pt x="522653" y="126197"/>
                </a:moveTo>
                <a:cubicBezTo>
                  <a:pt x="517228" y="126197"/>
                  <a:pt x="512831" y="121799"/>
                  <a:pt x="512831" y="116374"/>
                </a:cubicBezTo>
                <a:cubicBezTo>
                  <a:pt x="512831" y="110949"/>
                  <a:pt x="517228" y="106551"/>
                  <a:pt x="522653" y="106551"/>
                </a:cubicBezTo>
                <a:cubicBezTo>
                  <a:pt x="528078" y="106551"/>
                  <a:pt x="532475" y="110949"/>
                  <a:pt x="532475" y="116374"/>
                </a:cubicBezTo>
                <a:cubicBezTo>
                  <a:pt x="532475" y="121799"/>
                  <a:pt x="528078" y="126197"/>
                  <a:pt x="522653" y="126197"/>
                </a:cubicBezTo>
                <a:close/>
                <a:moveTo>
                  <a:pt x="650860" y="126197"/>
                </a:moveTo>
                <a:cubicBezTo>
                  <a:pt x="645435" y="126197"/>
                  <a:pt x="641038" y="121799"/>
                  <a:pt x="641038" y="116374"/>
                </a:cubicBezTo>
                <a:cubicBezTo>
                  <a:pt x="641038" y="110949"/>
                  <a:pt x="645435" y="106551"/>
                  <a:pt x="650860" y="106551"/>
                </a:cubicBezTo>
                <a:cubicBezTo>
                  <a:pt x="656285" y="106551"/>
                  <a:pt x="660682" y="110949"/>
                  <a:pt x="660682" y="116374"/>
                </a:cubicBezTo>
                <a:cubicBezTo>
                  <a:pt x="660682" y="121799"/>
                  <a:pt x="656285" y="126197"/>
                  <a:pt x="650860" y="126197"/>
                </a:cubicBezTo>
                <a:close/>
                <a:moveTo>
                  <a:pt x="779068" y="126197"/>
                </a:moveTo>
                <a:cubicBezTo>
                  <a:pt x="773643" y="126197"/>
                  <a:pt x="769246" y="121799"/>
                  <a:pt x="769246" y="116374"/>
                </a:cubicBezTo>
                <a:cubicBezTo>
                  <a:pt x="769246" y="110949"/>
                  <a:pt x="773643" y="106551"/>
                  <a:pt x="779068" y="106551"/>
                </a:cubicBezTo>
                <a:cubicBezTo>
                  <a:pt x="784493" y="106551"/>
                  <a:pt x="788890" y="110949"/>
                  <a:pt x="788890" y="116374"/>
                </a:cubicBezTo>
                <a:cubicBezTo>
                  <a:pt x="788890" y="121799"/>
                  <a:pt x="784493" y="126197"/>
                  <a:pt x="779068" y="126197"/>
                </a:cubicBezTo>
                <a:close/>
                <a:moveTo>
                  <a:pt x="9822" y="232748"/>
                </a:moveTo>
                <a:cubicBezTo>
                  <a:pt x="4397" y="232748"/>
                  <a:pt x="0" y="228350"/>
                  <a:pt x="0" y="222925"/>
                </a:cubicBezTo>
                <a:cubicBezTo>
                  <a:pt x="0" y="217500"/>
                  <a:pt x="4397" y="213102"/>
                  <a:pt x="9822" y="213102"/>
                </a:cubicBezTo>
                <a:cubicBezTo>
                  <a:pt x="15247" y="213102"/>
                  <a:pt x="19644" y="217500"/>
                  <a:pt x="19644" y="222925"/>
                </a:cubicBezTo>
                <a:cubicBezTo>
                  <a:pt x="19644" y="228350"/>
                  <a:pt x="15247" y="232748"/>
                  <a:pt x="9822" y="232748"/>
                </a:cubicBezTo>
                <a:close/>
                <a:moveTo>
                  <a:pt x="138030" y="232748"/>
                </a:moveTo>
                <a:cubicBezTo>
                  <a:pt x="132605" y="232748"/>
                  <a:pt x="128208" y="228350"/>
                  <a:pt x="128208" y="222925"/>
                </a:cubicBezTo>
                <a:cubicBezTo>
                  <a:pt x="128208" y="217500"/>
                  <a:pt x="132605" y="213102"/>
                  <a:pt x="138030" y="213102"/>
                </a:cubicBezTo>
                <a:cubicBezTo>
                  <a:pt x="143455" y="213102"/>
                  <a:pt x="147852" y="217500"/>
                  <a:pt x="147852" y="222925"/>
                </a:cubicBezTo>
                <a:cubicBezTo>
                  <a:pt x="147852" y="228350"/>
                  <a:pt x="143455" y="232748"/>
                  <a:pt x="138030" y="232748"/>
                </a:cubicBezTo>
                <a:close/>
                <a:moveTo>
                  <a:pt x="266238" y="232748"/>
                </a:moveTo>
                <a:cubicBezTo>
                  <a:pt x="260813" y="232748"/>
                  <a:pt x="256416" y="228350"/>
                  <a:pt x="256416" y="222925"/>
                </a:cubicBezTo>
                <a:cubicBezTo>
                  <a:pt x="256416" y="217500"/>
                  <a:pt x="260813" y="213102"/>
                  <a:pt x="266238" y="213102"/>
                </a:cubicBezTo>
                <a:cubicBezTo>
                  <a:pt x="271663" y="213102"/>
                  <a:pt x="276060" y="217500"/>
                  <a:pt x="276060" y="222925"/>
                </a:cubicBezTo>
                <a:cubicBezTo>
                  <a:pt x="276060" y="228350"/>
                  <a:pt x="271663" y="232748"/>
                  <a:pt x="266238" y="232748"/>
                </a:cubicBezTo>
                <a:close/>
                <a:moveTo>
                  <a:pt x="394445" y="232748"/>
                </a:moveTo>
                <a:cubicBezTo>
                  <a:pt x="389020" y="232748"/>
                  <a:pt x="384623" y="228350"/>
                  <a:pt x="384623" y="222925"/>
                </a:cubicBezTo>
                <a:cubicBezTo>
                  <a:pt x="384623" y="217500"/>
                  <a:pt x="389020" y="213102"/>
                  <a:pt x="394445" y="213102"/>
                </a:cubicBezTo>
                <a:cubicBezTo>
                  <a:pt x="399870" y="213102"/>
                  <a:pt x="404267" y="217500"/>
                  <a:pt x="404267" y="222925"/>
                </a:cubicBezTo>
                <a:cubicBezTo>
                  <a:pt x="404267" y="228350"/>
                  <a:pt x="399870" y="232748"/>
                  <a:pt x="394445" y="232748"/>
                </a:cubicBezTo>
                <a:close/>
                <a:moveTo>
                  <a:pt x="522653" y="232748"/>
                </a:moveTo>
                <a:cubicBezTo>
                  <a:pt x="517228" y="232748"/>
                  <a:pt x="512831" y="228350"/>
                  <a:pt x="512831" y="222925"/>
                </a:cubicBezTo>
                <a:cubicBezTo>
                  <a:pt x="512831" y="217500"/>
                  <a:pt x="517228" y="213102"/>
                  <a:pt x="522653" y="213102"/>
                </a:cubicBezTo>
                <a:cubicBezTo>
                  <a:pt x="528078" y="213102"/>
                  <a:pt x="532475" y="217500"/>
                  <a:pt x="532475" y="222925"/>
                </a:cubicBezTo>
                <a:cubicBezTo>
                  <a:pt x="532475" y="228350"/>
                  <a:pt x="528078" y="232748"/>
                  <a:pt x="522653" y="232748"/>
                </a:cubicBezTo>
                <a:close/>
                <a:moveTo>
                  <a:pt x="650860" y="232748"/>
                </a:moveTo>
                <a:cubicBezTo>
                  <a:pt x="645435" y="232748"/>
                  <a:pt x="641038" y="228350"/>
                  <a:pt x="641038" y="222925"/>
                </a:cubicBezTo>
                <a:cubicBezTo>
                  <a:pt x="641038" y="217500"/>
                  <a:pt x="645435" y="213102"/>
                  <a:pt x="650860" y="213102"/>
                </a:cubicBezTo>
                <a:cubicBezTo>
                  <a:pt x="656285" y="213102"/>
                  <a:pt x="660682" y="217500"/>
                  <a:pt x="660682" y="222925"/>
                </a:cubicBezTo>
                <a:cubicBezTo>
                  <a:pt x="660682" y="228350"/>
                  <a:pt x="656285" y="232748"/>
                  <a:pt x="650860" y="232748"/>
                </a:cubicBezTo>
                <a:close/>
                <a:moveTo>
                  <a:pt x="779068" y="232748"/>
                </a:moveTo>
                <a:cubicBezTo>
                  <a:pt x="773643" y="232748"/>
                  <a:pt x="769246" y="228350"/>
                  <a:pt x="769246" y="222925"/>
                </a:cubicBezTo>
                <a:cubicBezTo>
                  <a:pt x="769246" y="217500"/>
                  <a:pt x="773643" y="213102"/>
                  <a:pt x="779068" y="213102"/>
                </a:cubicBezTo>
                <a:cubicBezTo>
                  <a:pt x="784493" y="213102"/>
                  <a:pt x="788890" y="217500"/>
                  <a:pt x="788890" y="222925"/>
                </a:cubicBezTo>
                <a:cubicBezTo>
                  <a:pt x="788890" y="228350"/>
                  <a:pt x="784493" y="232748"/>
                  <a:pt x="779068" y="232748"/>
                </a:cubicBezTo>
                <a:close/>
                <a:moveTo>
                  <a:pt x="9822" y="339975"/>
                </a:moveTo>
                <a:cubicBezTo>
                  <a:pt x="4397" y="339975"/>
                  <a:pt x="0" y="335577"/>
                  <a:pt x="0" y="330152"/>
                </a:cubicBezTo>
                <a:cubicBezTo>
                  <a:pt x="0" y="324727"/>
                  <a:pt x="4397" y="320329"/>
                  <a:pt x="9822" y="320329"/>
                </a:cubicBezTo>
                <a:cubicBezTo>
                  <a:pt x="15247" y="320329"/>
                  <a:pt x="19644" y="324727"/>
                  <a:pt x="19644" y="330152"/>
                </a:cubicBezTo>
                <a:cubicBezTo>
                  <a:pt x="19644" y="335577"/>
                  <a:pt x="15247" y="339975"/>
                  <a:pt x="9822" y="339975"/>
                </a:cubicBezTo>
                <a:close/>
                <a:moveTo>
                  <a:pt x="138030" y="339975"/>
                </a:moveTo>
                <a:cubicBezTo>
                  <a:pt x="132605" y="339975"/>
                  <a:pt x="128208" y="335577"/>
                  <a:pt x="128208" y="330152"/>
                </a:cubicBezTo>
                <a:cubicBezTo>
                  <a:pt x="128208" y="324727"/>
                  <a:pt x="132605" y="320329"/>
                  <a:pt x="138030" y="320329"/>
                </a:cubicBezTo>
                <a:cubicBezTo>
                  <a:pt x="143455" y="320329"/>
                  <a:pt x="147852" y="324727"/>
                  <a:pt x="147852" y="330152"/>
                </a:cubicBezTo>
                <a:cubicBezTo>
                  <a:pt x="147852" y="335577"/>
                  <a:pt x="143455" y="339975"/>
                  <a:pt x="138030" y="339975"/>
                </a:cubicBezTo>
                <a:close/>
                <a:moveTo>
                  <a:pt x="266238" y="339975"/>
                </a:moveTo>
                <a:cubicBezTo>
                  <a:pt x="260813" y="339975"/>
                  <a:pt x="256416" y="335577"/>
                  <a:pt x="256416" y="330152"/>
                </a:cubicBezTo>
                <a:cubicBezTo>
                  <a:pt x="256416" y="324727"/>
                  <a:pt x="260813" y="320329"/>
                  <a:pt x="266238" y="320329"/>
                </a:cubicBezTo>
                <a:cubicBezTo>
                  <a:pt x="271663" y="320329"/>
                  <a:pt x="276060" y="324727"/>
                  <a:pt x="276060" y="330152"/>
                </a:cubicBezTo>
                <a:cubicBezTo>
                  <a:pt x="276060" y="335577"/>
                  <a:pt x="271663" y="339975"/>
                  <a:pt x="266238" y="339975"/>
                </a:cubicBezTo>
                <a:close/>
                <a:moveTo>
                  <a:pt x="394445" y="339975"/>
                </a:moveTo>
                <a:cubicBezTo>
                  <a:pt x="389020" y="339975"/>
                  <a:pt x="384623" y="335577"/>
                  <a:pt x="384623" y="330152"/>
                </a:cubicBezTo>
                <a:cubicBezTo>
                  <a:pt x="384623" y="324727"/>
                  <a:pt x="389020" y="320329"/>
                  <a:pt x="394445" y="320329"/>
                </a:cubicBezTo>
                <a:cubicBezTo>
                  <a:pt x="399870" y="320329"/>
                  <a:pt x="404267" y="324727"/>
                  <a:pt x="404267" y="330152"/>
                </a:cubicBezTo>
                <a:cubicBezTo>
                  <a:pt x="404267" y="335577"/>
                  <a:pt x="399870" y="339975"/>
                  <a:pt x="394445" y="339975"/>
                </a:cubicBezTo>
                <a:close/>
                <a:moveTo>
                  <a:pt x="522653" y="339975"/>
                </a:moveTo>
                <a:cubicBezTo>
                  <a:pt x="517228" y="339975"/>
                  <a:pt x="512831" y="335577"/>
                  <a:pt x="512831" y="330152"/>
                </a:cubicBezTo>
                <a:cubicBezTo>
                  <a:pt x="512831" y="324727"/>
                  <a:pt x="517228" y="320329"/>
                  <a:pt x="522653" y="320329"/>
                </a:cubicBezTo>
                <a:cubicBezTo>
                  <a:pt x="528078" y="320329"/>
                  <a:pt x="532475" y="324727"/>
                  <a:pt x="532475" y="330152"/>
                </a:cubicBezTo>
                <a:cubicBezTo>
                  <a:pt x="532475" y="335577"/>
                  <a:pt x="528078" y="339975"/>
                  <a:pt x="522653" y="339975"/>
                </a:cubicBezTo>
                <a:close/>
                <a:moveTo>
                  <a:pt x="650860" y="339975"/>
                </a:moveTo>
                <a:cubicBezTo>
                  <a:pt x="645435" y="339975"/>
                  <a:pt x="641038" y="335577"/>
                  <a:pt x="641038" y="330152"/>
                </a:cubicBezTo>
                <a:cubicBezTo>
                  <a:pt x="641038" y="324727"/>
                  <a:pt x="645435" y="320329"/>
                  <a:pt x="650860" y="320329"/>
                </a:cubicBezTo>
                <a:cubicBezTo>
                  <a:pt x="656285" y="320329"/>
                  <a:pt x="660682" y="324727"/>
                  <a:pt x="660682" y="330152"/>
                </a:cubicBezTo>
                <a:cubicBezTo>
                  <a:pt x="660682" y="335577"/>
                  <a:pt x="656285" y="339975"/>
                  <a:pt x="650860" y="339975"/>
                </a:cubicBezTo>
                <a:close/>
                <a:moveTo>
                  <a:pt x="779068" y="339975"/>
                </a:moveTo>
                <a:cubicBezTo>
                  <a:pt x="773643" y="339975"/>
                  <a:pt x="769246" y="335577"/>
                  <a:pt x="769246" y="330152"/>
                </a:cubicBezTo>
                <a:cubicBezTo>
                  <a:pt x="769246" y="324727"/>
                  <a:pt x="773643" y="320329"/>
                  <a:pt x="779068" y="320329"/>
                </a:cubicBezTo>
                <a:cubicBezTo>
                  <a:pt x="784493" y="320329"/>
                  <a:pt x="788890" y="324727"/>
                  <a:pt x="788890" y="330152"/>
                </a:cubicBezTo>
                <a:cubicBezTo>
                  <a:pt x="788890" y="335577"/>
                  <a:pt x="784493" y="339975"/>
                  <a:pt x="779068" y="339975"/>
                </a:cubicBezTo>
                <a:close/>
              </a:path>
            </a:pathLst>
          </a:custGeom>
          <a:gradFill>
            <a:gsLst>
              <a:gs pos="0">
                <a:schemeClr val="bg1">
                  <a:alpha val="0"/>
                </a:schemeClr>
              </a:gs>
              <a:gs pos="79000">
                <a:schemeClr val="bg1"/>
              </a:gs>
            </a:gsLst>
            <a:lin ang="10200000" scaled="0"/>
          </a:gradFill>
          <a:ln w="12700" cap="sq">
            <a:noFill/>
            <a:miter/>
          </a:ln>
        </p:spPr>
        <p:txBody>
          <a:bodyPr vert="horz" wrap="square" lIns="91440" tIns="45720" rIns="91440" bIns="45720" rtlCol="0" anchor="ctr"/>
          <a:lstStyle/>
          <a:p>
            <a:pPr algn="ctr">
              <a:lnSpc>
                <a:spcPct val="100000"/>
              </a:lnSpc>
            </a:pPr>
            <a:endParaRPr kumimoji="1" lang="zh-CN" altLang="en-US"/>
          </a:p>
        </p:txBody>
      </p:sp>
      <p:sp>
        <p:nvSpPr>
          <p:cNvPr id="12" name="标题 1"/>
          <p:cNvSpPr txBox="1"/>
          <p:nvPr/>
        </p:nvSpPr>
        <p:spPr>
          <a:xfrm>
            <a:off x="11388264" y="1"/>
            <a:ext cx="803736" cy="668595"/>
          </a:xfrm>
          <a:custGeom>
            <a:avLst/>
            <a:gdLst>
              <a:gd name="connsiteX0" fmla="*/ 0 w 803736"/>
              <a:gd name="connsiteY0" fmla="*/ 0 h 668595"/>
              <a:gd name="connsiteX1" fmla="*/ 264817 w 803736"/>
              <a:gd name="connsiteY1" fmla="*/ 0 h 668595"/>
              <a:gd name="connsiteX2" fmla="*/ 286050 w 803736"/>
              <a:gd name="connsiteY2" fmla="*/ 68401 h 668595"/>
              <a:gd name="connsiteX3" fmla="*/ 803736 w 803736"/>
              <a:gd name="connsiteY3" fmla="*/ 411546 h 668595"/>
              <a:gd name="connsiteX4" fmla="*/ 803736 w 803736"/>
              <a:gd name="connsiteY4" fmla="*/ 668595 h 668595"/>
              <a:gd name="connsiteX5" fmla="*/ 1486 w 803736"/>
              <a:gd name="connsiteY5" fmla="*/ 14742 h 668595"/>
            </a:gdLst>
            <a:ahLst/>
            <a:cxnLst/>
            <a:rect l="l" t="t" r="r" b="b"/>
            <a:pathLst>
              <a:path w="803736" h="668595">
                <a:moveTo>
                  <a:pt x="0" y="0"/>
                </a:moveTo>
                <a:lnTo>
                  <a:pt x="264817" y="0"/>
                </a:lnTo>
                <a:lnTo>
                  <a:pt x="286050" y="68401"/>
                </a:lnTo>
                <a:cubicBezTo>
                  <a:pt x="371341" y="270053"/>
                  <a:pt x="571015" y="411546"/>
                  <a:pt x="803736" y="411546"/>
                </a:cubicBezTo>
                <a:lnTo>
                  <a:pt x="803736" y="668595"/>
                </a:lnTo>
                <a:cubicBezTo>
                  <a:pt x="408009" y="668595"/>
                  <a:pt x="77844" y="387896"/>
                  <a:pt x="1486" y="14742"/>
                </a:cubicBezTo>
                <a:close/>
              </a:path>
            </a:pathLst>
          </a:cu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8152790" y="2760489"/>
            <a:ext cx="1906936" cy="739212"/>
          </a:xfrm>
          <a:prstGeom prst="rect">
            <a:avLst/>
          </a:prstGeom>
          <a:noFill/>
          <a:ln>
            <a:noFill/>
          </a:ln>
        </p:spPr>
        <p:txBody>
          <a:bodyPr vert="horz" wrap="square" lIns="0" tIns="0" rIns="0" bIns="0" rtlCol="0" anchor="t"/>
          <a:lstStyle/>
          <a:p>
            <a:pPr algn="r">
              <a:lnSpc>
                <a:spcPct val="100000"/>
              </a:lnSpc>
            </a:pPr>
            <a:r>
              <a:rPr kumimoji="1" lang="en-US" altLang="zh-CN" sz="5400">
                <a:ln w="12700">
                  <a:noFill/>
                </a:ln>
                <a:solidFill>
                  <a:srgbClr val="D08D88">
                    <a:alpha val="100000"/>
                  </a:srgbClr>
                </a:solidFill>
                <a:latin typeface="Source Han Sans CN Bold" panose="020B0800000000000000" charset="-122"/>
                <a:ea typeface="Source Han Sans CN Bold" panose="020B0800000000000000" charset="-122"/>
                <a:cs typeface="Source Han Sans CN Bold" panose="020B0800000000000000" charset="-122"/>
              </a:rPr>
              <a:t>PART </a:t>
            </a:r>
            <a:endParaRPr kumimoji="1" lang="zh-CN" altLang="en-US"/>
          </a:p>
        </p:txBody>
      </p:sp>
      <p:sp>
        <p:nvSpPr>
          <p:cNvPr id="14" name="标题 1"/>
          <p:cNvSpPr txBox="1"/>
          <p:nvPr/>
        </p:nvSpPr>
        <p:spPr>
          <a:xfrm>
            <a:off x="6130345" y="3662208"/>
            <a:ext cx="4897218" cy="2207146"/>
          </a:xfrm>
          <a:prstGeom prst="rect">
            <a:avLst/>
          </a:prstGeom>
          <a:noFill/>
          <a:ln>
            <a:noFill/>
          </a:ln>
        </p:spPr>
        <p:txBody>
          <a:bodyPr vert="horz" wrap="square" lIns="0" tIns="0" rIns="0" bIns="0" rtlCol="0" anchor="t"/>
          <a:lstStyle/>
          <a:p>
            <a:pPr algn="r">
              <a:lnSpc>
                <a:spcPct val="130000"/>
              </a:lnSpc>
            </a:pPr>
            <a:r>
              <a:rPr kumimoji="1" lang="en-US" altLang="zh-CN" sz="3600">
                <a:ln w="12700">
                  <a:noFill/>
                </a:ln>
                <a:solidFill>
                  <a:srgbClr val="FFFFFF">
                    <a:alpha val="100000"/>
                  </a:srgbClr>
                </a:solidFill>
                <a:latin typeface="OPPOSans B" panose="00020600040101010101" charset="-122"/>
                <a:ea typeface="OPPOSans B" panose="00020600040101010101" charset="-122"/>
                <a:cs typeface="OPPOSans B" panose="00020600040101010101" charset="-122"/>
              </a:rPr>
              <a:t>Results of the Study </a:t>
            </a:r>
            <a:endParaRPr kumimoji="1" lang="zh-CN" altLang="en-US"/>
          </a:p>
        </p:txBody>
      </p:sp>
      <p:sp>
        <p:nvSpPr>
          <p:cNvPr id="15" name="标题 1"/>
          <p:cNvSpPr txBox="1"/>
          <p:nvPr/>
        </p:nvSpPr>
        <p:spPr>
          <a:xfrm flipV="1">
            <a:off x="10229520" y="6079395"/>
            <a:ext cx="787398" cy="45719"/>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10221454" y="87924"/>
            <a:ext cx="1972345" cy="3335578"/>
          </a:xfrm>
          <a:prstGeom prst="rect">
            <a:avLst/>
          </a:prstGeom>
          <a:noFill/>
          <a:ln>
            <a:noFill/>
          </a:ln>
        </p:spPr>
        <p:txBody>
          <a:bodyPr vert="horz" wrap="square" lIns="0" tIns="0" rIns="0" bIns="0" rtlCol="0" anchor="b"/>
          <a:lstStyle/>
          <a:p>
            <a:pPr algn="l">
              <a:lnSpc>
                <a:spcPct val="100000"/>
              </a:lnSpc>
            </a:pPr>
            <a:r>
              <a:rPr kumimoji="1" lang="en-US" altLang="zh-CN" sz="5400">
                <a:ln w="12700">
                  <a:noFill/>
                </a:ln>
                <a:solidFill>
                  <a:srgbClr val="D08D88">
                    <a:alpha val="100000"/>
                  </a:srgbClr>
                </a:solidFill>
                <a:latin typeface="Source Han Sans CN Bold" panose="020B0800000000000000" charset="-122"/>
                <a:ea typeface="Source Han Sans CN Bold" panose="020B0800000000000000" charset="-122"/>
                <a:cs typeface="Source Han Sans CN Bold" panose="020B0800000000000000" charset="-122"/>
              </a:rPr>
              <a:t>03</a:t>
            </a:r>
            <a:endParaRPr kumimoji="1"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3a2ecc75-686b-4bda-a93f-fb936792659c"/>
  <p:tag name="COMMONDATA" val="eyJoZGlkIjoiM2YzZWVmODEwNzU3NzUwMGNmODZmY2IzNmMxMTMxY2MifQ=="/>
</p:tagLst>
</file>

<file path=ppt/theme/theme1.xml><?xml version="1.0" encoding="utf-8"?>
<a:theme xmlns:a="http://schemas.openxmlformats.org/drawingml/2006/main" name="Office 主题​​">
  <a:themeElements>
    <a:clrScheme name="Office">
      <a:dk1>
        <a:srgbClr val="000000"/>
      </a:dk1>
      <a:lt1>
        <a:srgbClr val="FFFFFF"/>
      </a:lt1>
      <a:dk2>
        <a:srgbClr val="4A66AC"/>
      </a:dk2>
      <a:lt2>
        <a:srgbClr val="E0EBF6"/>
      </a:lt2>
      <a:accent1>
        <a:srgbClr val="3B446B"/>
      </a:accent1>
      <a:accent2>
        <a:srgbClr val="A64942"/>
      </a:accent2>
      <a:accent3>
        <a:srgbClr val="37A76F"/>
      </a:accent3>
      <a:accent4>
        <a:srgbClr val="44C1A3"/>
      </a:accent4>
      <a:accent5>
        <a:srgbClr val="4EB3CF"/>
      </a:accent5>
      <a:accent6>
        <a:srgbClr val="51C3F9"/>
      </a:accent6>
      <a:hlink>
        <a:srgbClr val="000000"/>
      </a:hlink>
      <a:folHlink>
        <a:srgbClr val="0000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1564</Words>
  <Application>Microsoft Office PowerPoint</Application>
  <PresentationFormat>宽屏</PresentationFormat>
  <Paragraphs>104</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OPPOSans H</vt:lpstr>
      <vt:lpstr>Source Han Sans CN Bold</vt:lpstr>
      <vt:lpstr>OPPOSans M</vt:lpstr>
      <vt:lpstr>OPPOSans L</vt:lpstr>
      <vt:lpstr>Source Han Sans</vt:lpstr>
      <vt:lpstr>OPPOSans B</vt:lpstr>
      <vt:lpstr>宋体</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Anthea Yang</cp:lastModifiedBy>
  <cp:revision>10</cp:revision>
  <dcterms:created xsi:type="dcterms:W3CDTF">2025-04-27T09:05:00Z</dcterms:created>
  <dcterms:modified xsi:type="dcterms:W3CDTF">2025-04-27T15:47:26Z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94514159E5CB4A64B2536916B1FCD1B4_13</vt:lpwstr>
  </property>
  <property fmtid="{D5CDD505-2E9C-101B-9397-08002B2CF9AE}" pid="3" name="KSOProductBuildVer">
    <vt:lpwstr>2052-11.1.0.14305</vt:lpwstr>
  </property>
</Properties>
</file>