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15.05.17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ПЛАНИРОВАНИЕ ПАССАЖИРСКИХ ПЕРЕВОЗОК НА ОСНОВЕ ПРЕДИКТИВНОГО АНАЛИЗА ДАННЫХ СОЦИАЛЬНЫХ </a:t>
            </a:r>
            <a:r>
              <a:rPr lang="ru-RU" altLang="be-BY" sz="3600" b="1" dirty="0" smtClean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СЕТЕЙ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4738" y="4315250"/>
            <a:ext cx="3526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  <a:endParaRPr lang="ru-RU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И.В.,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Котов Владимир Михайлович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физико-математических наук,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профессор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320" y="1394871"/>
            <a:ext cx="3928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Зинькович Илья Андреевич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isual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2031054"/>
            <a:ext cx="8319369" cy="45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Визуализация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автоматизированного сбора данных из социальных сетей, поддерживающая интерфейс для данных из других систем, таких как собственные базы данных компаний.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анализа полученных данных, позволяющая предсказывать поведение рынка пассажирских перевозок.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анализа визуализированы в виде интерактивной карты и графиков, которые могут быть использованы сотрудниками компаний без специализированных знаний в области статистики.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развивается, что обеспечило заинтересованность его участников в методах его анализа.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Целью данной дипломной работы является разработка системы анализа рынка пассажирских перевозок на основе данных из социальных сетей.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поставленной цели необходимо решить следующие 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Изучить предметную область, включая существующие методы анализа рынка пассажирских перевозок.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Организовать сбор данных из социальных сетей, необходимых для анализа.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Построить автоматизированную систему анализа полученных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Визуализировать результаты анализа для использования их при последующем планировании.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компаний-перевозчиков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нализ социальных опросов потребителей услуг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официальной статистики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отраслевых 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СМИ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Недостатки: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небольшие объемы информации для анализа в сравнении с объемами рынка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рудоемкость процесса сбора информации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на рынке средств автоматизированного анализа.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Обзор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использованных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социальных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сетей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TripAdvisor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путешественников, предоставляющая возможность пользователям оставлять отзывы на достопримечательности, исторические места, рестораны, места для отдыха. Каждый отзыв содержит информацию о местоположении пользователя, который его написал.</a:t>
            </a:r>
          </a:p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Twitter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публичного обмена короткими сообщениями «твитами». Каждый твит по умолчанию содержит информацию о местоположении  пользователя в момент публикации. </a:t>
            </a:r>
          </a:p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Flickr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обмена фотографиями. Каждая фотография по умолчанию содержит геолокационные данные о месте, в котором она была сделана, а профиль пользователя содержит его местоположение.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329336"/>
              </p:ext>
            </p:extLst>
          </p:nvPr>
        </p:nvGraphicFramePr>
        <p:xfrm>
          <a:off x="3362325" y="2270087"/>
          <a:ext cx="54673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Visio" r:id="rId4" imgW="5467190" imgH="4057607" progId="Visio.Drawing.15">
                  <p:embed/>
                </p:oleObj>
              </mc:Choice>
              <mc:Fallback>
                <p:oleObj name="Visio" r:id="rId4" imgW="5467190" imgH="40576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270087"/>
                        <a:ext cx="5467350" cy="405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системы сбора данных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Представление данных в системе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219" name="Picture 3" descr="Grap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00" y="3505324"/>
            <a:ext cx="61245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Graph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6" y="2124199"/>
            <a:ext cx="61245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Исходная задача </a:t>
            </a: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прогнозирования перспективных маршрутов пассажирских перевозок может быть эффективно решена с использованием методов теории анализа временных </a:t>
            </a:r>
            <a:r>
              <a:rPr lang="ru-RU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рядов.</a:t>
            </a:r>
            <a:endParaRPr lang="ru-RU" sz="2000" b="1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В </a:t>
            </a:r>
            <a:r>
              <a:rPr lang="ru-RU" b="1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ходе исследования программных средств для анализа временных рядов были рассмотрены следующие программные пакеты: Weka, MacAnova, GMDH Shell, Zaitun, специализированные библиотеки языка программирования R. </a:t>
            </a:r>
            <a:r>
              <a:rPr lang="ru-RU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И был выбран </a:t>
            </a:r>
            <a:r>
              <a:rPr lang="en-US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Weka, </a:t>
            </a:r>
            <a:r>
              <a:rPr lang="ru-RU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позволяющий преобразовывать исходные данные в формат, анализируемый с помощью эффективных методов машинного обучения.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Преобразование данных в формат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Weka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30282"/>
              </p:ext>
            </p:extLst>
          </p:nvPr>
        </p:nvGraphicFramePr>
        <p:xfrm>
          <a:off x="362481" y="2701542"/>
          <a:ext cx="6540413" cy="255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4" imgW="4781390" imgH="1867014" progId="Visio.Drawing.15">
                  <p:embed/>
                </p:oleObj>
              </mc:Choice>
              <mc:Fallback>
                <p:oleObj name="Visio" r:id="rId4" imgW="4781390" imgH="18670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81" y="2701542"/>
                        <a:ext cx="6540413" cy="2553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 descr="We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25" y="2701542"/>
            <a:ext cx="4019386" cy="255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3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134</TotalTime>
  <Words>580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Тема Office</vt:lpstr>
      <vt:lpstr>Microsoft Visio Drawing</vt:lpstr>
      <vt:lpstr>ПЛАНИРОВАНИЕ ПАССАЖИРСКИХ ПЕРЕВОЗОК НА ОСНОВЕ ПРЕДИКТИВНОГО АНАЛИЗА ДАННЫХ СОЦИАЛЬНЫХ СЕТЕЙ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Ilya Zinkovich</dc:creator>
  <cp:lastModifiedBy>Ilya Zinkovich</cp:lastModifiedBy>
  <cp:revision>31</cp:revision>
  <cp:lastPrinted>2015-05-12T21:24:16Z</cp:lastPrinted>
  <dcterms:created xsi:type="dcterms:W3CDTF">2016-05-17T14:27:54Z</dcterms:created>
  <dcterms:modified xsi:type="dcterms:W3CDTF">2017-05-15T19:22:55Z</dcterms:modified>
</cp:coreProperties>
</file>