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
  </p:notesMasterIdLst>
  <p:sldIdLst>
    <p:sldId id="262" r:id="rId2"/>
    <p:sldId id="259" r:id="rId3"/>
    <p:sldId id="273" r:id="rId4"/>
    <p:sldId id="290" r:id="rId5"/>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725" autoAdjust="0"/>
  </p:normalViewPr>
  <p:slideViewPr>
    <p:cSldViewPr snapToGrid="0">
      <p:cViewPr varScale="1">
        <p:scale>
          <a:sx n="90" d="100"/>
          <a:sy n="90" d="100"/>
        </p:scale>
        <p:origin x="398" y="58"/>
      </p:cViewPr>
      <p:guideLst/>
    </p:cSldViewPr>
  </p:slideViewPr>
  <p:notesTextViewPr>
    <p:cViewPr>
      <p:scale>
        <a:sx n="50" d="100"/>
        <a:sy n="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FB5954-A769-41A3-8C14-23C3B163CDC2}" type="datetimeFigureOut">
              <a:rPr lang="en-IL" smtClean="0"/>
              <a:t>12/11/2024</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8E76A1-330E-41CA-BE38-B33435AC0AB6}" type="slidenum">
              <a:rPr lang="en-IL" smtClean="0"/>
              <a:t>‹#›</a:t>
            </a:fld>
            <a:endParaRPr lang="en-IL"/>
          </a:p>
        </p:txBody>
      </p:sp>
    </p:spTree>
    <p:extLst>
      <p:ext uri="{BB962C8B-B14F-4D97-AF65-F5344CB8AC3E}">
        <p14:creationId xmlns:p14="http://schemas.microsoft.com/office/powerpoint/2010/main" val="249583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10000"/>
              </a:lnSpc>
              <a:buFont typeface="Arial" panose="020B0604020202020204" pitchFamily="34" charset="0"/>
              <a:buNone/>
            </a:pPr>
            <a:endParaRPr lang="ru-RU" sz="1200" dirty="0"/>
          </a:p>
          <a:p>
            <a:pPr marL="0" indent="0">
              <a:buNone/>
            </a:pPr>
            <a:r>
              <a:rPr lang="en-US" sz="1200" dirty="0"/>
              <a:t>The original data frame takes up 250 MB.</a:t>
            </a:r>
            <a:endParaRPr lang="ru-RU" sz="1200" dirty="0"/>
          </a:p>
          <a:p>
            <a:pPr marL="0" indent="0">
              <a:buNone/>
            </a:pPr>
            <a:r>
              <a:rPr lang="en-US" sz="1200" dirty="0"/>
              <a:t>Therefore, the data frame is divided into two tables:</a:t>
            </a:r>
            <a:endParaRPr lang="ru-RU" sz="1200" dirty="0"/>
          </a:p>
          <a:p>
            <a:r>
              <a:rPr lang="en-US" sz="1200" dirty="0"/>
              <a:t>Comments of guests (with apartment ID)</a:t>
            </a:r>
            <a:endParaRPr lang="ru-RU" sz="1200" dirty="0"/>
          </a:p>
          <a:p>
            <a:r>
              <a:rPr lang="en-US" sz="1200" dirty="0"/>
              <a:t>Apartment data (once for one apartment)</a:t>
            </a:r>
            <a:r>
              <a:rPr lang="ru-RU" sz="1200" dirty="0"/>
              <a:t>.</a:t>
            </a:r>
          </a:p>
          <a:p>
            <a:pPr marL="0" indent="0">
              <a:buNone/>
            </a:pPr>
            <a:r>
              <a:rPr lang="en-US" sz="1200" dirty="0"/>
              <a:t>The tables take up 37 MB and 3.5 MB respectively.</a:t>
            </a:r>
            <a:endParaRPr lang="ru-RU" sz="1200" dirty="0"/>
          </a:p>
          <a:p>
            <a:endParaRPr lang="en-IL" dirty="0"/>
          </a:p>
        </p:txBody>
      </p:sp>
      <p:sp>
        <p:nvSpPr>
          <p:cNvPr id="4" name="Slide Number Placeholder 3"/>
          <p:cNvSpPr>
            <a:spLocks noGrp="1"/>
          </p:cNvSpPr>
          <p:nvPr>
            <p:ph type="sldNum" sz="quarter" idx="5"/>
          </p:nvPr>
        </p:nvSpPr>
        <p:spPr/>
        <p:txBody>
          <a:bodyPr/>
          <a:lstStyle/>
          <a:p>
            <a:fld id="{4C8E76A1-330E-41CA-BE38-B33435AC0AB6}" type="slidenum">
              <a:rPr lang="en-IL" smtClean="0"/>
              <a:t>3</a:t>
            </a:fld>
            <a:endParaRPr lang="en-IL"/>
          </a:p>
        </p:txBody>
      </p:sp>
    </p:spTree>
    <p:extLst>
      <p:ext uri="{BB962C8B-B14F-4D97-AF65-F5344CB8AC3E}">
        <p14:creationId xmlns:p14="http://schemas.microsoft.com/office/powerpoint/2010/main" val="1523804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10000"/>
              </a:lnSpc>
              <a:buFont typeface="Arial" panose="020B0604020202020204" pitchFamily="34" charset="0"/>
              <a:buNone/>
            </a:pPr>
            <a:endParaRPr lang="ru-RU" sz="1200" dirty="0"/>
          </a:p>
          <a:p>
            <a:pPr marL="0" indent="0">
              <a:buNone/>
            </a:pPr>
            <a:r>
              <a:rPr lang="en-US" sz="1200" dirty="0"/>
              <a:t>The original data frame takes up 250 MB.</a:t>
            </a:r>
            <a:endParaRPr lang="ru-RU" sz="1200" dirty="0"/>
          </a:p>
          <a:p>
            <a:pPr marL="0" indent="0">
              <a:buNone/>
            </a:pPr>
            <a:r>
              <a:rPr lang="en-US" sz="1200" dirty="0"/>
              <a:t>Therefore, the data frame is divided into two tables:</a:t>
            </a:r>
            <a:endParaRPr lang="ru-RU" sz="1200" dirty="0"/>
          </a:p>
          <a:p>
            <a:r>
              <a:rPr lang="en-US" sz="1200" dirty="0"/>
              <a:t>Comments of guests (with apartment ID)</a:t>
            </a:r>
            <a:endParaRPr lang="ru-RU" sz="1200" dirty="0"/>
          </a:p>
          <a:p>
            <a:r>
              <a:rPr lang="en-US" sz="1200" dirty="0"/>
              <a:t>Apartment data (once for one apartment)</a:t>
            </a:r>
            <a:r>
              <a:rPr lang="ru-RU" sz="1200" dirty="0"/>
              <a:t>.</a:t>
            </a:r>
          </a:p>
          <a:p>
            <a:pPr marL="0" indent="0">
              <a:buNone/>
            </a:pPr>
            <a:r>
              <a:rPr lang="en-US" sz="1200" dirty="0"/>
              <a:t>The tables take up 37 MB and 3.5 MB respectively.</a:t>
            </a:r>
            <a:endParaRPr lang="ru-RU" sz="1200" dirty="0"/>
          </a:p>
          <a:p>
            <a:endParaRPr lang="en-IL" dirty="0"/>
          </a:p>
        </p:txBody>
      </p:sp>
      <p:sp>
        <p:nvSpPr>
          <p:cNvPr id="4" name="Slide Number Placeholder 3"/>
          <p:cNvSpPr>
            <a:spLocks noGrp="1"/>
          </p:cNvSpPr>
          <p:nvPr>
            <p:ph type="sldNum" sz="quarter" idx="5"/>
          </p:nvPr>
        </p:nvSpPr>
        <p:spPr/>
        <p:txBody>
          <a:bodyPr/>
          <a:lstStyle/>
          <a:p>
            <a:fld id="{4C8E76A1-330E-41CA-BE38-B33435AC0AB6}" type="slidenum">
              <a:rPr lang="en-IL" smtClean="0"/>
              <a:t>4</a:t>
            </a:fld>
            <a:endParaRPr lang="en-IL"/>
          </a:p>
        </p:txBody>
      </p:sp>
    </p:spTree>
    <p:extLst>
      <p:ext uri="{BB962C8B-B14F-4D97-AF65-F5344CB8AC3E}">
        <p14:creationId xmlns:p14="http://schemas.microsoft.com/office/powerpoint/2010/main" val="1027589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C22AF-D35D-8126-32E3-3293997E38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3C2CA0A3-9E3E-AC70-B36C-3ECE8A2DEF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94A77183-9839-089A-7657-595661C4904D}"/>
              </a:ext>
            </a:extLst>
          </p:cNvPr>
          <p:cNvSpPr>
            <a:spLocks noGrp="1"/>
          </p:cNvSpPr>
          <p:nvPr>
            <p:ph type="dt" sz="half" idx="10"/>
          </p:nvPr>
        </p:nvSpPr>
        <p:spPr/>
        <p:txBody>
          <a:bodyPr/>
          <a:lstStyle/>
          <a:p>
            <a:fld id="{87D6BF5F-60DD-4B1B-8BA8-0AB6C34C5D4F}" type="datetimeFigureOut">
              <a:rPr lang="en-IL" smtClean="0"/>
              <a:t>12/11/2024</a:t>
            </a:fld>
            <a:endParaRPr lang="en-IL"/>
          </a:p>
        </p:txBody>
      </p:sp>
      <p:sp>
        <p:nvSpPr>
          <p:cNvPr id="5" name="Footer Placeholder 4">
            <a:extLst>
              <a:ext uri="{FF2B5EF4-FFF2-40B4-BE49-F238E27FC236}">
                <a16:creationId xmlns:a16="http://schemas.microsoft.com/office/drawing/2014/main" id="{05D84E0A-2B5C-FA70-DD4C-797510575B37}"/>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CEA24AFC-598C-3337-A216-2990D767DE55}"/>
              </a:ext>
            </a:extLst>
          </p:cNvPr>
          <p:cNvSpPr>
            <a:spLocks noGrp="1"/>
          </p:cNvSpPr>
          <p:nvPr>
            <p:ph type="sldNum" sz="quarter" idx="12"/>
          </p:nvPr>
        </p:nvSpPr>
        <p:spPr/>
        <p:txBody>
          <a:bodyPr/>
          <a:lstStyle/>
          <a:p>
            <a:fld id="{FE4993DD-0F19-457A-A885-7A6AD1CD5D0C}" type="slidenum">
              <a:rPr lang="en-IL" smtClean="0"/>
              <a:t>‹#›</a:t>
            </a:fld>
            <a:endParaRPr lang="en-IL"/>
          </a:p>
        </p:txBody>
      </p:sp>
    </p:spTree>
    <p:extLst>
      <p:ext uri="{BB962C8B-B14F-4D97-AF65-F5344CB8AC3E}">
        <p14:creationId xmlns:p14="http://schemas.microsoft.com/office/powerpoint/2010/main" val="2808056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860AC-C368-DF40-401F-BA6F7F7BA465}"/>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5CA540C5-B4FF-A85A-6832-35896D9A02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0C60F63C-CC8A-EB7C-7272-0CE73374227A}"/>
              </a:ext>
            </a:extLst>
          </p:cNvPr>
          <p:cNvSpPr>
            <a:spLocks noGrp="1"/>
          </p:cNvSpPr>
          <p:nvPr>
            <p:ph type="dt" sz="half" idx="10"/>
          </p:nvPr>
        </p:nvSpPr>
        <p:spPr/>
        <p:txBody>
          <a:bodyPr/>
          <a:lstStyle/>
          <a:p>
            <a:fld id="{87D6BF5F-60DD-4B1B-8BA8-0AB6C34C5D4F}" type="datetimeFigureOut">
              <a:rPr lang="en-IL" smtClean="0"/>
              <a:t>12/11/2024</a:t>
            </a:fld>
            <a:endParaRPr lang="en-IL"/>
          </a:p>
        </p:txBody>
      </p:sp>
      <p:sp>
        <p:nvSpPr>
          <p:cNvPr id="5" name="Footer Placeholder 4">
            <a:extLst>
              <a:ext uri="{FF2B5EF4-FFF2-40B4-BE49-F238E27FC236}">
                <a16:creationId xmlns:a16="http://schemas.microsoft.com/office/drawing/2014/main" id="{F17A66F0-5801-9623-3943-057A08B2930F}"/>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B51E5E20-68B2-7A33-4009-90D4F85DF3DE}"/>
              </a:ext>
            </a:extLst>
          </p:cNvPr>
          <p:cNvSpPr>
            <a:spLocks noGrp="1"/>
          </p:cNvSpPr>
          <p:nvPr>
            <p:ph type="sldNum" sz="quarter" idx="12"/>
          </p:nvPr>
        </p:nvSpPr>
        <p:spPr/>
        <p:txBody>
          <a:bodyPr/>
          <a:lstStyle/>
          <a:p>
            <a:fld id="{FE4993DD-0F19-457A-A885-7A6AD1CD5D0C}" type="slidenum">
              <a:rPr lang="en-IL" smtClean="0"/>
              <a:t>‹#›</a:t>
            </a:fld>
            <a:endParaRPr lang="en-IL"/>
          </a:p>
        </p:txBody>
      </p:sp>
    </p:spTree>
    <p:extLst>
      <p:ext uri="{BB962C8B-B14F-4D97-AF65-F5344CB8AC3E}">
        <p14:creationId xmlns:p14="http://schemas.microsoft.com/office/powerpoint/2010/main" val="4056735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3657A8-9EA0-017D-7742-32C504F377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7F4B1E65-4588-A6F2-5279-D860AF16D8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3B899351-32AA-4969-4DE1-A41BC7E26A36}"/>
              </a:ext>
            </a:extLst>
          </p:cNvPr>
          <p:cNvSpPr>
            <a:spLocks noGrp="1"/>
          </p:cNvSpPr>
          <p:nvPr>
            <p:ph type="dt" sz="half" idx="10"/>
          </p:nvPr>
        </p:nvSpPr>
        <p:spPr/>
        <p:txBody>
          <a:bodyPr/>
          <a:lstStyle/>
          <a:p>
            <a:fld id="{87D6BF5F-60DD-4B1B-8BA8-0AB6C34C5D4F}" type="datetimeFigureOut">
              <a:rPr lang="en-IL" smtClean="0"/>
              <a:t>12/11/2024</a:t>
            </a:fld>
            <a:endParaRPr lang="en-IL"/>
          </a:p>
        </p:txBody>
      </p:sp>
      <p:sp>
        <p:nvSpPr>
          <p:cNvPr id="5" name="Footer Placeholder 4">
            <a:extLst>
              <a:ext uri="{FF2B5EF4-FFF2-40B4-BE49-F238E27FC236}">
                <a16:creationId xmlns:a16="http://schemas.microsoft.com/office/drawing/2014/main" id="{D9F421FE-4DE9-BCE5-C567-63781125FC91}"/>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A5E825A2-896D-3D0B-48A0-DC55C27016CA}"/>
              </a:ext>
            </a:extLst>
          </p:cNvPr>
          <p:cNvSpPr>
            <a:spLocks noGrp="1"/>
          </p:cNvSpPr>
          <p:nvPr>
            <p:ph type="sldNum" sz="quarter" idx="12"/>
          </p:nvPr>
        </p:nvSpPr>
        <p:spPr/>
        <p:txBody>
          <a:bodyPr/>
          <a:lstStyle/>
          <a:p>
            <a:fld id="{FE4993DD-0F19-457A-A885-7A6AD1CD5D0C}" type="slidenum">
              <a:rPr lang="en-IL" smtClean="0"/>
              <a:t>‹#›</a:t>
            </a:fld>
            <a:endParaRPr lang="en-IL"/>
          </a:p>
        </p:txBody>
      </p:sp>
    </p:spTree>
    <p:extLst>
      <p:ext uri="{BB962C8B-B14F-4D97-AF65-F5344CB8AC3E}">
        <p14:creationId xmlns:p14="http://schemas.microsoft.com/office/powerpoint/2010/main" val="772835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6150B-6336-5920-0A91-1A4C62C6C14A}"/>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E5E7C8A6-D3AC-C87A-3B76-C1A30FAA3C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3A14BCAF-0F61-BAA3-2BC0-B1C2C5460454}"/>
              </a:ext>
            </a:extLst>
          </p:cNvPr>
          <p:cNvSpPr>
            <a:spLocks noGrp="1"/>
          </p:cNvSpPr>
          <p:nvPr>
            <p:ph type="dt" sz="half" idx="10"/>
          </p:nvPr>
        </p:nvSpPr>
        <p:spPr/>
        <p:txBody>
          <a:bodyPr/>
          <a:lstStyle/>
          <a:p>
            <a:fld id="{87D6BF5F-60DD-4B1B-8BA8-0AB6C34C5D4F}" type="datetimeFigureOut">
              <a:rPr lang="en-IL" smtClean="0"/>
              <a:t>12/11/2024</a:t>
            </a:fld>
            <a:endParaRPr lang="en-IL"/>
          </a:p>
        </p:txBody>
      </p:sp>
      <p:sp>
        <p:nvSpPr>
          <p:cNvPr id="5" name="Footer Placeholder 4">
            <a:extLst>
              <a:ext uri="{FF2B5EF4-FFF2-40B4-BE49-F238E27FC236}">
                <a16:creationId xmlns:a16="http://schemas.microsoft.com/office/drawing/2014/main" id="{FABB8408-35F1-573C-D142-11107FBD8A1B}"/>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79BC83C1-4F6F-F01E-5112-634305B1D228}"/>
              </a:ext>
            </a:extLst>
          </p:cNvPr>
          <p:cNvSpPr>
            <a:spLocks noGrp="1"/>
          </p:cNvSpPr>
          <p:nvPr>
            <p:ph type="sldNum" sz="quarter" idx="12"/>
          </p:nvPr>
        </p:nvSpPr>
        <p:spPr/>
        <p:txBody>
          <a:bodyPr/>
          <a:lstStyle/>
          <a:p>
            <a:fld id="{FE4993DD-0F19-457A-A885-7A6AD1CD5D0C}" type="slidenum">
              <a:rPr lang="en-IL" smtClean="0"/>
              <a:t>‹#›</a:t>
            </a:fld>
            <a:endParaRPr lang="en-IL"/>
          </a:p>
        </p:txBody>
      </p:sp>
    </p:spTree>
    <p:extLst>
      <p:ext uri="{BB962C8B-B14F-4D97-AF65-F5344CB8AC3E}">
        <p14:creationId xmlns:p14="http://schemas.microsoft.com/office/powerpoint/2010/main" val="1172693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7D403-69A3-39F3-FD8F-9BC7BC4E72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81BDB9CF-FF15-90E2-137E-419C1BAC5C1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97C011-D0B4-37F5-CDDD-527082CB9A09}"/>
              </a:ext>
            </a:extLst>
          </p:cNvPr>
          <p:cNvSpPr>
            <a:spLocks noGrp="1"/>
          </p:cNvSpPr>
          <p:nvPr>
            <p:ph type="dt" sz="half" idx="10"/>
          </p:nvPr>
        </p:nvSpPr>
        <p:spPr/>
        <p:txBody>
          <a:bodyPr/>
          <a:lstStyle/>
          <a:p>
            <a:fld id="{87D6BF5F-60DD-4B1B-8BA8-0AB6C34C5D4F}" type="datetimeFigureOut">
              <a:rPr lang="en-IL" smtClean="0"/>
              <a:t>12/11/2024</a:t>
            </a:fld>
            <a:endParaRPr lang="en-IL"/>
          </a:p>
        </p:txBody>
      </p:sp>
      <p:sp>
        <p:nvSpPr>
          <p:cNvPr id="5" name="Footer Placeholder 4">
            <a:extLst>
              <a:ext uri="{FF2B5EF4-FFF2-40B4-BE49-F238E27FC236}">
                <a16:creationId xmlns:a16="http://schemas.microsoft.com/office/drawing/2014/main" id="{5F3854FF-E145-4CD0-A8C7-1B2103050718}"/>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55B06F75-C380-06BE-2C68-CC3F2D9A8C5F}"/>
              </a:ext>
            </a:extLst>
          </p:cNvPr>
          <p:cNvSpPr>
            <a:spLocks noGrp="1"/>
          </p:cNvSpPr>
          <p:nvPr>
            <p:ph type="sldNum" sz="quarter" idx="12"/>
          </p:nvPr>
        </p:nvSpPr>
        <p:spPr/>
        <p:txBody>
          <a:bodyPr/>
          <a:lstStyle/>
          <a:p>
            <a:fld id="{FE4993DD-0F19-457A-A885-7A6AD1CD5D0C}" type="slidenum">
              <a:rPr lang="en-IL" smtClean="0"/>
              <a:t>‹#›</a:t>
            </a:fld>
            <a:endParaRPr lang="en-IL"/>
          </a:p>
        </p:txBody>
      </p:sp>
    </p:spTree>
    <p:extLst>
      <p:ext uri="{BB962C8B-B14F-4D97-AF65-F5344CB8AC3E}">
        <p14:creationId xmlns:p14="http://schemas.microsoft.com/office/powerpoint/2010/main" val="677326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4D9CA-59D9-A9ED-4172-BA566486C4A9}"/>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CD9E044A-9141-D21D-795C-0DBA3E0D12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1D91A5B2-86B7-B3E3-D659-545E7DFEA8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61A875BF-C19E-9D7C-6909-294A4F876980}"/>
              </a:ext>
            </a:extLst>
          </p:cNvPr>
          <p:cNvSpPr>
            <a:spLocks noGrp="1"/>
          </p:cNvSpPr>
          <p:nvPr>
            <p:ph type="dt" sz="half" idx="10"/>
          </p:nvPr>
        </p:nvSpPr>
        <p:spPr/>
        <p:txBody>
          <a:bodyPr/>
          <a:lstStyle/>
          <a:p>
            <a:fld id="{87D6BF5F-60DD-4B1B-8BA8-0AB6C34C5D4F}" type="datetimeFigureOut">
              <a:rPr lang="en-IL" smtClean="0"/>
              <a:t>12/11/2024</a:t>
            </a:fld>
            <a:endParaRPr lang="en-IL"/>
          </a:p>
        </p:txBody>
      </p:sp>
      <p:sp>
        <p:nvSpPr>
          <p:cNvPr id="6" name="Footer Placeholder 5">
            <a:extLst>
              <a:ext uri="{FF2B5EF4-FFF2-40B4-BE49-F238E27FC236}">
                <a16:creationId xmlns:a16="http://schemas.microsoft.com/office/drawing/2014/main" id="{35D209D1-5ED0-2378-7527-7CA8126064A5}"/>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A043B421-8AF6-256B-ACA5-CDE4549472D3}"/>
              </a:ext>
            </a:extLst>
          </p:cNvPr>
          <p:cNvSpPr>
            <a:spLocks noGrp="1"/>
          </p:cNvSpPr>
          <p:nvPr>
            <p:ph type="sldNum" sz="quarter" idx="12"/>
          </p:nvPr>
        </p:nvSpPr>
        <p:spPr/>
        <p:txBody>
          <a:bodyPr/>
          <a:lstStyle/>
          <a:p>
            <a:fld id="{FE4993DD-0F19-457A-A885-7A6AD1CD5D0C}" type="slidenum">
              <a:rPr lang="en-IL" smtClean="0"/>
              <a:t>‹#›</a:t>
            </a:fld>
            <a:endParaRPr lang="en-IL"/>
          </a:p>
        </p:txBody>
      </p:sp>
    </p:spTree>
    <p:extLst>
      <p:ext uri="{BB962C8B-B14F-4D97-AF65-F5344CB8AC3E}">
        <p14:creationId xmlns:p14="http://schemas.microsoft.com/office/powerpoint/2010/main" val="1376483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3CB7F-3497-747A-EEEA-2B7E0F01AF09}"/>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666D010D-6579-29C9-A9E3-69659D4BF0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347477-F6CF-54C0-2B48-EB4ACB0BF3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49DAB444-2AF3-4772-B3E2-97DD7ACA88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F3AA73-893D-2E08-B6B7-4D82ECACC0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E7F63A28-0D81-5DF6-225C-C602EA9CC322}"/>
              </a:ext>
            </a:extLst>
          </p:cNvPr>
          <p:cNvSpPr>
            <a:spLocks noGrp="1"/>
          </p:cNvSpPr>
          <p:nvPr>
            <p:ph type="dt" sz="half" idx="10"/>
          </p:nvPr>
        </p:nvSpPr>
        <p:spPr/>
        <p:txBody>
          <a:bodyPr/>
          <a:lstStyle/>
          <a:p>
            <a:fld id="{87D6BF5F-60DD-4B1B-8BA8-0AB6C34C5D4F}" type="datetimeFigureOut">
              <a:rPr lang="en-IL" smtClean="0"/>
              <a:t>12/11/2024</a:t>
            </a:fld>
            <a:endParaRPr lang="en-IL"/>
          </a:p>
        </p:txBody>
      </p:sp>
      <p:sp>
        <p:nvSpPr>
          <p:cNvPr id="8" name="Footer Placeholder 7">
            <a:extLst>
              <a:ext uri="{FF2B5EF4-FFF2-40B4-BE49-F238E27FC236}">
                <a16:creationId xmlns:a16="http://schemas.microsoft.com/office/drawing/2014/main" id="{B9D114D2-2E72-DB21-AF7F-4C23499AEA91}"/>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9C1802AC-C767-E866-F9C1-EC59ED839A0F}"/>
              </a:ext>
            </a:extLst>
          </p:cNvPr>
          <p:cNvSpPr>
            <a:spLocks noGrp="1"/>
          </p:cNvSpPr>
          <p:nvPr>
            <p:ph type="sldNum" sz="quarter" idx="12"/>
          </p:nvPr>
        </p:nvSpPr>
        <p:spPr/>
        <p:txBody>
          <a:bodyPr/>
          <a:lstStyle/>
          <a:p>
            <a:fld id="{FE4993DD-0F19-457A-A885-7A6AD1CD5D0C}" type="slidenum">
              <a:rPr lang="en-IL" smtClean="0"/>
              <a:t>‹#›</a:t>
            </a:fld>
            <a:endParaRPr lang="en-IL"/>
          </a:p>
        </p:txBody>
      </p:sp>
    </p:spTree>
    <p:extLst>
      <p:ext uri="{BB962C8B-B14F-4D97-AF65-F5344CB8AC3E}">
        <p14:creationId xmlns:p14="http://schemas.microsoft.com/office/powerpoint/2010/main" val="2808729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752D2-7043-42C4-4EB0-ACC3C4F8F44F}"/>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75018EA9-9E22-97A7-3673-9C2F6D00FEF7}"/>
              </a:ext>
            </a:extLst>
          </p:cNvPr>
          <p:cNvSpPr>
            <a:spLocks noGrp="1"/>
          </p:cNvSpPr>
          <p:nvPr>
            <p:ph type="dt" sz="half" idx="10"/>
          </p:nvPr>
        </p:nvSpPr>
        <p:spPr/>
        <p:txBody>
          <a:bodyPr/>
          <a:lstStyle/>
          <a:p>
            <a:fld id="{87D6BF5F-60DD-4B1B-8BA8-0AB6C34C5D4F}" type="datetimeFigureOut">
              <a:rPr lang="en-IL" smtClean="0"/>
              <a:t>12/11/2024</a:t>
            </a:fld>
            <a:endParaRPr lang="en-IL"/>
          </a:p>
        </p:txBody>
      </p:sp>
      <p:sp>
        <p:nvSpPr>
          <p:cNvPr id="4" name="Footer Placeholder 3">
            <a:extLst>
              <a:ext uri="{FF2B5EF4-FFF2-40B4-BE49-F238E27FC236}">
                <a16:creationId xmlns:a16="http://schemas.microsoft.com/office/drawing/2014/main" id="{C0C85E74-63D3-E600-373C-DFAB3DBCD110}"/>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13D923FA-FAA0-FDB1-8C7D-80E6DE2BE068}"/>
              </a:ext>
            </a:extLst>
          </p:cNvPr>
          <p:cNvSpPr>
            <a:spLocks noGrp="1"/>
          </p:cNvSpPr>
          <p:nvPr>
            <p:ph type="sldNum" sz="quarter" idx="12"/>
          </p:nvPr>
        </p:nvSpPr>
        <p:spPr/>
        <p:txBody>
          <a:bodyPr/>
          <a:lstStyle/>
          <a:p>
            <a:fld id="{FE4993DD-0F19-457A-A885-7A6AD1CD5D0C}" type="slidenum">
              <a:rPr lang="en-IL" smtClean="0"/>
              <a:t>‹#›</a:t>
            </a:fld>
            <a:endParaRPr lang="en-IL"/>
          </a:p>
        </p:txBody>
      </p:sp>
    </p:spTree>
    <p:extLst>
      <p:ext uri="{BB962C8B-B14F-4D97-AF65-F5344CB8AC3E}">
        <p14:creationId xmlns:p14="http://schemas.microsoft.com/office/powerpoint/2010/main" val="2148502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E1E983-564A-114B-DB66-9C6F0559F12B}"/>
              </a:ext>
            </a:extLst>
          </p:cNvPr>
          <p:cNvSpPr>
            <a:spLocks noGrp="1"/>
          </p:cNvSpPr>
          <p:nvPr>
            <p:ph type="dt" sz="half" idx="10"/>
          </p:nvPr>
        </p:nvSpPr>
        <p:spPr/>
        <p:txBody>
          <a:bodyPr/>
          <a:lstStyle/>
          <a:p>
            <a:fld id="{87D6BF5F-60DD-4B1B-8BA8-0AB6C34C5D4F}" type="datetimeFigureOut">
              <a:rPr lang="en-IL" smtClean="0"/>
              <a:t>12/11/2024</a:t>
            </a:fld>
            <a:endParaRPr lang="en-IL"/>
          </a:p>
        </p:txBody>
      </p:sp>
      <p:sp>
        <p:nvSpPr>
          <p:cNvPr id="3" name="Footer Placeholder 2">
            <a:extLst>
              <a:ext uri="{FF2B5EF4-FFF2-40B4-BE49-F238E27FC236}">
                <a16:creationId xmlns:a16="http://schemas.microsoft.com/office/drawing/2014/main" id="{4891B163-FDD2-6E84-93F7-87FE3B59555F}"/>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12207F9A-1371-FC70-5279-4866E2E2F791}"/>
              </a:ext>
            </a:extLst>
          </p:cNvPr>
          <p:cNvSpPr>
            <a:spLocks noGrp="1"/>
          </p:cNvSpPr>
          <p:nvPr>
            <p:ph type="sldNum" sz="quarter" idx="12"/>
          </p:nvPr>
        </p:nvSpPr>
        <p:spPr/>
        <p:txBody>
          <a:bodyPr/>
          <a:lstStyle/>
          <a:p>
            <a:fld id="{FE4993DD-0F19-457A-A885-7A6AD1CD5D0C}" type="slidenum">
              <a:rPr lang="en-IL" smtClean="0"/>
              <a:t>‹#›</a:t>
            </a:fld>
            <a:endParaRPr lang="en-IL"/>
          </a:p>
        </p:txBody>
      </p:sp>
    </p:spTree>
    <p:extLst>
      <p:ext uri="{BB962C8B-B14F-4D97-AF65-F5344CB8AC3E}">
        <p14:creationId xmlns:p14="http://schemas.microsoft.com/office/powerpoint/2010/main" val="31369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657B1-A392-9637-5E89-D63B9E6DD7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C5D4D1CB-C107-3A68-F1FC-7945413C85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39BBD3CB-E758-AA6A-42DA-357B9C82F9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DFD5A3-AAFD-7B63-731C-4378DE930127}"/>
              </a:ext>
            </a:extLst>
          </p:cNvPr>
          <p:cNvSpPr>
            <a:spLocks noGrp="1"/>
          </p:cNvSpPr>
          <p:nvPr>
            <p:ph type="dt" sz="half" idx="10"/>
          </p:nvPr>
        </p:nvSpPr>
        <p:spPr/>
        <p:txBody>
          <a:bodyPr/>
          <a:lstStyle/>
          <a:p>
            <a:fld id="{87D6BF5F-60DD-4B1B-8BA8-0AB6C34C5D4F}" type="datetimeFigureOut">
              <a:rPr lang="en-IL" smtClean="0"/>
              <a:t>12/11/2024</a:t>
            </a:fld>
            <a:endParaRPr lang="en-IL"/>
          </a:p>
        </p:txBody>
      </p:sp>
      <p:sp>
        <p:nvSpPr>
          <p:cNvPr id="6" name="Footer Placeholder 5">
            <a:extLst>
              <a:ext uri="{FF2B5EF4-FFF2-40B4-BE49-F238E27FC236}">
                <a16:creationId xmlns:a16="http://schemas.microsoft.com/office/drawing/2014/main" id="{87230ACE-DFBE-BCCC-0A27-80427770D8C2}"/>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4D84B8ED-54C6-C0BF-2C1E-E4FD9D334DA6}"/>
              </a:ext>
            </a:extLst>
          </p:cNvPr>
          <p:cNvSpPr>
            <a:spLocks noGrp="1"/>
          </p:cNvSpPr>
          <p:nvPr>
            <p:ph type="sldNum" sz="quarter" idx="12"/>
          </p:nvPr>
        </p:nvSpPr>
        <p:spPr/>
        <p:txBody>
          <a:bodyPr/>
          <a:lstStyle/>
          <a:p>
            <a:fld id="{FE4993DD-0F19-457A-A885-7A6AD1CD5D0C}" type="slidenum">
              <a:rPr lang="en-IL" smtClean="0"/>
              <a:t>‹#›</a:t>
            </a:fld>
            <a:endParaRPr lang="en-IL"/>
          </a:p>
        </p:txBody>
      </p:sp>
    </p:spTree>
    <p:extLst>
      <p:ext uri="{BB962C8B-B14F-4D97-AF65-F5344CB8AC3E}">
        <p14:creationId xmlns:p14="http://schemas.microsoft.com/office/powerpoint/2010/main" val="1249086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044DA-5440-48C1-C73D-0D9F9FF889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045C781E-9095-D677-0D8F-F29A0AE722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E543F961-37BB-5E06-9ACB-3192D74D67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B154AB-F5A6-0D60-2218-4FD55A19B187}"/>
              </a:ext>
            </a:extLst>
          </p:cNvPr>
          <p:cNvSpPr>
            <a:spLocks noGrp="1"/>
          </p:cNvSpPr>
          <p:nvPr>
            <p:ph type="dt" sz="half" idx="10"/>
          </p:nvPr>
        </p:nvSpPr>
        <p:spPr/>
        <p:txBody>
          <a:bodyPr/>
          <a:lstStyle/>
          <a:p>
            <a:fld id="{87D6BF5F-60DD-4B1B-8BA8-0AB6C34C5D4F}" type="datetimeFigureOut">
              <a:rPr lang="en-IL" smtClean="0"/>
              <a:t>12/11/2024</a:t>
            </a:fld>
            <a:endParaRPr lang="en-IL"/>
          </a:p>
        </p:txBody>
      </p:sp>
      <p:sp>
        <p:nvSpPr>
          <p:cNvPr id="6" name="Footer Placeholder 5">
            <a:extLst>
              <a:ext uri="{FF2B5EF4-FFF2-40B4-BE49-F238E27FC236}">
                <a16:creationId xmlns:a16="http://schemas.microsoft.com/office/drawing/2014/main" id="{908EFF75-6082-0A81-1531-1137B90069F6}"/>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6CA1F30D-A2F9-0585-575B-1A4E6A32F4D3}"/>
              </a:ext>
            </a:extLst>
          </p:cNvPr>
          <p:cNvSpPr>
            <a:spLocks noGrp="1"/>
          </p:cNvSpPr>
          <p:nvPr>
            <p:ph type="sldNum" sz="quarter" idx="12"/>
          </p:nvPr>
        </p:nvSpPr>
        <p:spPr/>
        <p:txBody>
          <a:bodyPr/>
          <a:lstStyle/>
          <a:p>
            <a:fld id="{FE4993DD-0F19-457A-A885-7A6AD1CD5D0C}" type="slidenum">
              <a:rPr lang="en-IL" smtClean="0"/>
              <a:t>‹#›</a:t>
            </a:fld>
            <a:endParaRPr lang="en-IL"/>
          </a:p>
        </p:txBody>
      </p:sp>
    </p:spTree>
    <p:extLst>
      <p:ext uri="{BB962C8B-B14F-4D97-AF65-F5344CB8AC3E}">
        <p14:creationId xmlns:p14="http://schemas.microsoft.com/office/powerpoint/2010/main" val="3308379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CB047D-E1F4-60E4-3B7B-364B518A73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1CC95AF0-2FC8-BD02-F3E5-F9B213CA1F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5C647ABE-CD82-BEB4-9908-F48BD2BDDB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7D6BF5F-60DD-4B1B-8BA8-0AB6C34C5D4F}" type="datetimeFigureOut">
              <a:rPr lang="en-IL" smtClean="0"/>
              <a:t>12/11/2024</a:t>
            </a:fld>
            <a:endParaRPr lang="en-IL"/>
          </a:p>
        </p:txBody>
      </p:sp>
      <p:sp>
        <p:nvSpPr>
          <p:cNvPr id="5" name="Footer Placeholder 4">
            <a:extLst>
              <a:ext uri="{FF2B5EF4-FFF2-40B4-BE49-F238E27FC236}">
                <a16:creationId xmlns:a16="http://schemas.microsoft.com/office/drawing/2014/main" id="{08F31AB4-7311-29BE-9E19-5EF85DB165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L"/>
          </a:p>
        </p:txBody>
      </p:sp>
      <p:sp>
        <p:nvSpPr>
          <p:cNvPr id="6" name="Slide Number Placeholder 5">
            <a:extLst>
              <a:ext uri="{FF2B5EF4-FFF2-40B4-BE49-F238E27FC236}">
                <a16:creationId xmlns:a16="http://schemas.microsoft.com/office/drawing/2014/main" id="{8D0B6399-62D9-CF80-B6B7-D42060EDEF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E4993DD-0F19-457A-A885-7A6AD1CD5D0C}" type="slidenum">
              <a:rPr lang="en-IL" smtClean="0"/>
              <a:t>‹#›</a:t>
            </a:fld>
            <a:endParaRPr lang="en-IL"/>
          </a:p>
        </p:txBody>
      </p:sp>
    </p:spTree>
    <p:extLst>
      <p:ext uri="{BB962C8B-B14F-4D97-AF65-F5344CB8AC3E}">
        <p14:creationId xmlns:p14="http://schemas.microsoft.com/office/powerpoint/2010/main" val="16237553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44F5B-7661-FC77-14C1-9ACEE73204F4}"/>
              </a:ext>
            </a:extLst>
          </p:cNvPr>
          <p:cNvSpPr>
            <a:spLocks noGrp="1"/>
          </p:cNvSpPr>
          <p:nvPr>
            <p:ph type="ctrTitle"/>
          </p:nvPr>
        </p:nvSpPr>
        <p:spPr>
          <a:xfrm>
            <a:off x="1455174" y="1806143"/>
            <a:ext cx="9429136" cy="2710141"/>
          </a:xfrm>
        </p:spPr>
        <p:txBody>
          <a:bodyPr>
            <a:normAutofit fontScale="90000"/>
          </a:bodyPr>
          <a:lstStyle/>
          <a:p>
            <a:br>
              <a:rPr lang="en-US" b="1" i="0" dirty="0">
                <a:solidFill>
                  <a:srgbClr val="1F2328"/>
                </a:solidFill>
                <a:effectLst/>
                <a:highlight>
                  <a:srgbClr val="FFFFFF"/>
                </a:highlight>
                <a:latin typeface="-apple-system"/>
              </a:rPr>
            </a:br>
            <a:r>
              <a:rPr lang="en-US" sz="3600" b="1" i="0" dirty="0">
                <a:solidFill>
                  <a:srgbClr val="1F2328"/>
                </a:solidFill>
                <a:effectLst/>
                <a:highlight>
                  <a:srgbClr val="FFFFFF"/>
                </a:highlight>
                <a:latin typeface="-apple-system"/>
              </a:rPr>
              <a:t>Data Since Project</a:t>
            </a:r>
            <a:r>
              <a:rPr lang="en-US" sz="1600" b="1" i="0" dirty="0">
                <a:solidFill>
                  <a:srgbClr val="1F2328"/>
                </a:solidFill>
                <a:effectLst/>
                <a:highlight>
                  <a:srgbClr val="FFFFFF"/>
                </a:highlight>
                <a:latin typeface="-apple-system"/>
              </a:rPr>
              <a:t> </a:t>
            </a:r>
            <a:br>
              <a:rPr lang="en-US" b="1" i="0" dirty="0">
                <a:solidFill>
                  <a:srgbClr val="1F2328"/>
                </a:solidFill>
                <a:effectLst/>
                <a:highlight>
                  <a:srgbClr val="FFFFFF"/>
                </a:highlight>
                <a:latin typeface="-apple-system"/>
              </a:rPr>
            </a:br>
            <a:br>
              <a:rPr lang="en-US" b="1" i="0" dirty="0">
                <a:solidFill>
                  <a:srgbClr val="1F2328"/>
                </a:solidFill>
                <a:effectLst/>
                <a:highlight>
                  <a:srgbClr val="FFFFFF"/>
                </a:highlight>
                <a:latin typeface="-apple-system"/>
              </a:rPr>
            </a:br>
            <a:r>
              <a:rPr lang="en-US" b="1" i="0" dirty="0">
                <a:solidFill>
                  <a:srgbClr val="1F2328"/>
                </a:solidFill>
                <a:effectLst/>
                <a:highlight>
                  <a:srgbClr val="FFFFFF"/>
                </a:highlight>
                <a:latin typeface="-apple-system"/>
              </a:rPr>
              <a:t>AI Psychologist</a:t>
            </a:r>
            <a:br>
              <a:rPr lang="en-US" b="1" i="0" dirty="0">
                <a:solidFill>
                  <a:srgbClr val="1F2328"/>
                </a:solidFill>
                <a:effectLst/>
                <a:highlight>
                  <a:srgbClr val="FFFFFF"/>
                </a:highlight>
                <a:latin typeface="-apple-system"/>
              </a:rPr>
            </a:br>
            <a:endParaRPr lang="en-IL" dirty="0"/>
          </a:p>
        </p:txBody>
      </p:sp>
      <p:sp>
        <p:nvSpPr>
          <p:cNvPr id="3" name="Subtitle 2">
            <a:extLst>
              <a:ext uri="{FF2B5EF4-FFF2-40B4-BE49-F238E27FC236}">
                <a16:creationId xmlns:a16="http://schemas.microsoft.com/office/drawing/2014/main" id="{FC474AA7-0107-6067-25B1-E82000D0A74C}"/>
              </a:ext>
            </a:extLst>
          </p:cNvPr>
          <p:cNvSpPr>
            <a:spLocks noGrp="1"/>
          </p:cNvSpPr>
          <p:nvPr>
            <p:ph type="subTitle" idx="1"/>
          </p:nvPr>
        </p:nvSpPr>
        <p:spPr>
          <a:xfrm>
            <a:off x="1524000" y="4890066"/>
            <a:ext cx="9144000" cy="1655762"/>
          </a:xfrm>
        </p:spPr>
        <p:txBody>
          <a:bodyPr>
            <a:normAutofit lnSpcReduction="10000"/>
          </a:bodyPr>
          <a:lstStyle/>
          <a:p>
            <a:pPr algn="r"/>
            <a:r>
              <a:rPr lang="en-US" b="1" dirty="0"/>
              <a:t>by Ilya </a:t>
            </a:r>
            <a:r>
              <a:rPr lang="en-US" b="1" dirty="0" err="1"/>
              <a:t>Zutler</a:t>
            </a:r>
            <a:r>
              <a:rPr lang="en-US" b="1" dirty="0"/>
              <a:t> and Shahar </a:t>
            </a:r>
            <a:r>
              <a:rPr lang="en-US" b="1" dirty="0" err="1"/>
              <a:t>Gottliv</a:t>
            </a:r>
            <a:endParaRPr lang="en-US" b="1" dirty="0"/>
          </a:p>
          <a:p>
            <a:pPr algn="r"/>
            <a:endParaRPr lang="en-US" b="1" dirty="0"/>
          </a:p>
          <a:p>
            <a:r>
              <a:rPr lang="en-US" b="1" dirty="0"/>
              <a:t>2024</a:t>
            </a:r>
          </a:p>
          <a:p>
            <a:r>
              <a:rPr lang="en-US" b="1" dirty="0"/>
              <a:t>Ramat Gan, Israel</a:t>
            </a:r>
            <a:endParaRPr lang="en-IL" b="1" dirty="0"/>
          </a:p>
        </p:txBody>
      </p:sp>
      <p:pic>
        <p:nvPicPr>
          <p:cNvPr id="5" name="Picture 2" descr="Bar-Ilan University Logo">
            <a:extLst>
              <a:ext uri="{FF2B5EF4-FFF2-40B4-BE49-F238E27FC236}">
                <a16:creationId xmlns:a16="http://schemas.microsoft.com/office/drawing/2014/main" id="{4E3737F6-F09A-1FBC-A86B-05F19ECF57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8288594" cy="81989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Bar-Ilan University Logo">
            <a:extLst>
              <a:ext uri="{FF2B5EF4-FFF2-40B4-BE49-F238E27FC236}">
                <a16:creationId xmlns:a16="http://schemas.microsoft.com/office/drawing/2014/main" id="{637D6CB4-D8C6-D078-740F-F9E773B086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3498" y="0"/>
            <a:ext cx="6938502" cy="819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3265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C9FC2-6FDA-9F80-5800-1D9ECF2C775B}"/>
              </a:ext>
            </a:extLst>
          </p:cNvPr>
          <p:cNvSpPr>
            <a:spLocks noGrp="1"/>
          </p:cNvSpPr>
          <p:nvPr>
            <p:ph type="title"/>
          </p:nvPr>
        </p:nvSpPr>
        <p:spPr>
          <a:xfrm>
            <a:off x="838199" y="119317"/>
            <a:ext cx="10684933" cy="551156"/>
          </a:xfrm>
        </p:spPr>
        <p:txBody>
          <a:bodyPr>
            <a:normAutofit/>
          </a:bodyPr>
          <a:lstStyle/>
          <a:p>
            <a:r>
              <a:rPr lang="en-US" sz="3200" b="1" dirty="0">
                <a:solidFill>
                  <a:srgbClr val="000000"/>
                </a:solidFill>
                <a:latin typeface="Arial" panose="020B0604020202020204" pitchFamily="34" charset="0"/>
              </a:rPr>
              <a:t>History of the idea of ​​the mechanical psychologist</a:t>
            </a:r>
            <a:endParaRPr lang="en-IL" sz="3200" dirty="0"/>
          </a:p>
        </p:txBody>
      </p:sp>
      <p:sp>
        <p:nvSpPr>
          <p:cNvPr id="3" name="Content Placeholder 2">
            <a:extLst>
              <a:ext uri="{FF2B5EF4-FFF2-40B4-BE49-F238E27FC236}">
                <a16:creationId xmlns:a16="http://schemas.microsoft.com/office/drawing/2014/main" id="{C56AF28F-9125-20A0-2B6F-855893B69099}"/>
              </a:ext>
            </a:extLst>
          </p:cNvPr>
          <p:cNvSpPr>
            <a:spLocks noGrp="1"/>
          </p:cNvSpPr>
          <p:nvPr>
            <p:ph idx="1"/>
          </p:nvPr>
        </p:nvSpPr>
        <p:spPr>
          <a:xfrm>
            <a:off x="279133" y="931726"/>
            <a:ext cx="11633733" cy="5663401"/>
          </a:xfrm>
        </p:spPr>
        <p:txBody>
          <a:bodyPr>
            <a:normAutofit/>
          </a:bodyPr>
          <a:lstStyle/>
          <a:p>
            <a:pPr marL="0" indent="0">
              <a:lnSpc>
                <a:spcPct val="120000"/>
              </a:lnSpc>
              <a:buNone/>
            </a:pPr>
            <a:r>
              <a:rPr lang="en-US" sz="2400" dirty="0"/>
              <a:t>- Dad, can machines rebel against us?</a:t>
            </a:r>
            <a:endParaRPr lang="ru-RU" sz="2400" dirty="0"/>
          </a:p>
          <a:p>
            <a:pPr marL="0" indent="0">
              <a:lnSpc>
                <a:spcPct val="120000"/>
              </a:lnSpc>
              <a:buNone/>
            </a:pPr>
            <a:r>
              <a:rPr lang="en-US" sz="2400" dirty="0"/>
              <a:t>- No, son.</a:t>
            </a:r>
            <a:endParaRPr lang="ru-RU" sz="2400" dirty="0"/>
          </a:p>
          <a:p>
            <a:pPr marL="0" indent="0">
              <a:lnSpc>
                <a:spcPct val="120000"/>
              </a:lnSpc>
              <a:buNone/>
            </a:pPr>
            <a:r>
              <a:rPr lang="en-US" sz="2400" dirty="0"/>
              <a:t>- Dad, are machines our friends?</a:t>
            </a:r>
            <a:endParaRPr lang="ru-RU" sz="2400" dirty="0"/>
          </a:p>
          <a:p>
            <a:pPr marL="0" indent="0">
              <a:lnSpc>
                <a:spcPct val="120000"/>
              </a:lnSpc>
              <a:buNone/>
            </a:pPr>
            <a:r>
              <a:rPr lang="en-US" sz="2400" dirty="0"/>
              <a:t>- They are our slaves.</a:t>
            </a:r>
            <a:endParaRPr lang="ru-RU" sz="2400" dirty="0"/>
          </a:p>
          <a:p>
            <a:pPr marL="0" indent="0">
              <a:lnSpc>
                <a:spcPct val="120000"/>
              </a:lnSpc>
              <a:buNone/>
            </a:pPr>
            <a:r>
              <a:rPr lang="en-US" sz="2400" dirty="0"/>
              <a:t>Do AI have emotions? Of course. AI are trained, among other things, on examples of classical literature. If the main character is insulted, then he takes revenge. Therefore, if you speak rudely to an AI, then the AI ​​will respond carelessly.</a:t>
            </a:r>
            <a:endParaRPr lang="ru-RU" sz="2400" dirty="0"/>
          </a:p>
        </p:txBody>
      </p:sp>
      <p:pic>
        <p:nvPicPr>
          <p:cNvPr id="7" name="Picture 6">
            <a:extLst>
              <a:ext uri="{FF2B5EF4-FFF2-40B4-BE49-F238E27FC236}">
                <a16:creationId xmlns:a16="http://schemas.microsoft.com/office/drawing/2014/main" id="{44FF53BB-FC36-9C18-4FCE-70B32C745279}"/>
              </a:ext>
            </a:extLst>
          </p:cNvPr>
          <p:cNvPicPr>
            <a:picLocks noChangeAspect="1"/>
          </p:cNvPicPr>
          <p:nvPr/>
        </p:nvPicPr>
        <p:blipFill>
          <a:blip r:embed="rId2"/>
          <a:stretch>
            <a:fillRect/>
          </a:stretch>
        </p:blipFill>
        <p:spPr>
          <a:xfrm>
            <a:off x="279133" y="737419"/>
            <a:ext cx="11633734" cy="119871"/>
          </a:xfrm>
          <a:prstGeom prst="rect">
            <a:avLst/>
          </a:prstGeom>
        </p:spPr>
      </p:pic>
      <p:sp>
        <p:nvSpPr>
          <p:cNvPr id="8" name="TextBox 7">
            <a:extLst>
              <a:ext uri="{FF2B5EF4-FFF2-40B4-BE49-F238E27FC236}">
                <a16:creationId xmlns:a16="http://schemas.microsoft.com/office/drawing/2014/main" id="{F6FBF147-ABE6-A5A3-D36D-3E130BE8633E}"/>
              </a:ext>
            </a:extLst>
          </p:cNvPr>
          <p:cNvSpPr txBox="1"/>
          <p:nvPr/>
        </p:nvSpPr>
        <p:spPr>
          <a:xfrm>
            <a:off x="11353800" y="194840"/>
            <a:ext cx="559066" cy="400110"/>
          </a:xfrm>
          <a:prstGeom prst="rect">
            <a:avLst/>
          </a:prstGeom>
          <a:noFill/>
          <a:ln>
            <a:solidFill>
              <a:schemeClr val="accent1"/>
            </a:solidFill>
          </a:ln>
        </p:spPr>
        <p:txBody>
          <a:bodyPr wrap="square" rtlCol="0">
            <a:spAutoFit/>
          </a:bodyPr>
          <a:lstStyle/>
          <a:p>
            <a:pPr algn="ctr"/>
            <a:r>
              <a:rPr lang="en-US" sz="2000" b="1" dirty="0"/>
              <a:t>1</a:t>
            </a:r>
            <a:endParaRPr lang="en-IL" sz="2000" b="1" dirty="0"/>
          </a:p>
        </p:txBody>
      </p:sp>
    </p:spTree>
    <p:extLst>
      <p:ext uri="{BB962C8B-B14F-4D97-AF65-F5344CB8AC3E}">
        <p14:creationId xmlns:p14="http://schemas.microsoft.com/office/powerpoint/2010/main" val="3699131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C9FC2-6FDA-9F80-5800-1D9ECF2C775B}"/>
              </a:ext>
            </a:extLst>
          </p:cNvPr>
          <p:cNvSpPr>
            <a:spLocks noGrp="1"/>
          </p:cNvSpPr>
          <p:nvPr>
            <p:ph type="title"/>
          </p:nvPr>
        </p:nvSpPr>
        <p:spPr>
          <a:xfrm>
            <a:off x="838200" y="119317"/>
            <a:ext cx="10515600" cy="551156"/>
          </a:xfrm>
        </p:spPr>
        <p:txBody>
          <a:bodyPr>
            <a:normAutofit/>
          </a:bodyPr>
          <a:lstStyle/>
          <a:p>
            <a:r>
              <a:rPr lang="en-US" sz="3200" b="1" dirty="0">
                <a:solidFill>
                  <a:srgbClr val="000000"/>
                </a:solidFill>
                <a:latin typeface="Arial" panose="020B0604020202020204" pitchFamily="34" charset="0"/>
              </a:rPr>
              <a:t>Existing approaches</a:t>
            </a:r>
            <a:endParaRPr lang="en-IL" sz="3200" b="1" dirty="0">
              <a:solidFill>
                <a:srgbClr val="000000"/>
              </a:solidFill>
              <a:latin typeface="Arial" panose="020B0604020202020204" pitchFamily="34" charset="0"/>
            </a:endParaRPr>
          </a:p>
        </p:txBody>
      </p:sp>
      <p:pic>
        <p:nvPicPr>
          <p:cNvPr id="7" name="Picture 6">
            <a:extLst>
              <a:ext uri="{FF2B5EF4-FFF2-40B4-BE49-F238E27FC236}">
                <a16:creationId xmlns:a16="http://schemas.microsoft.com/office/drawing/2014/main" id="{44FF53BB-FC36-9C18-4FCE-70B32C745279}"/>
              </a:ext>
            </a:extLst>
          </p:cNvPr>
          <p:cNvPicPr>
            <a:picLocks noChangeAspect="1"/>
          </p:cNvPicPr>
          <p:nvPr/>
        </p:nvPicPr>
        <p:blipFill>
          <a:blip r:embed="rId3"/>
          <a:stretch>
            <a:fillRect/>
          </a:stretch>
        </p:blipFill>
        <p:spPr>
          <a:xfrm>
            <a:off x="279133" y="737419"/>
            <a:ext cx="11633734" cy="119871"/>
          </a:xfrm>
          <a:prstGeom prst="rect">
            <a:avLst/>
          </a:prstGeom>
        </p:spPr>
      </p:pic>
      <p:sp>
        <p:nvSpPr>
          <p:cNvPr id="6" name="Content Placeholder 2">
            <a:extLst>
              <a:ext uri="{FF2B5EF4-FFF2-40B4-BE49-F238E27FC236}">
                <a16:creationId xmlns:a16="http://schemas.microsoft.com/office/drawing/2014/main" id="{74C5299E-FCB0-9B8A-F834-EB5598F15603}"/>
              </a:ext>
            </a:extLst>
          </p:cNvPr>
          <p:cNvSpPr txBox="1">
            <a:spLocks/>
          </p:cNvSpPr>
          <p:nvPr/>
        </p:nvSpPr>
        <p:spPr>
          <a:xfrm>
            <a:off x="279135" y="1012723"/>
            <a:ext cx="4700370" cy="57259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Arial" panose="020B0604020202020204" pitchFamily="34" charset="0"/>
              <a:buNone/>
            </a:pPr>
            <a:r>
              <a:rPr lang="en-US" sz="1600" dirty="0"/>
              <a:t>The data frame contains information about apartments rented in Berlin via Airbnb and guests' comments about them.</a:t>
            </a:r>
            <a:r>
              <a:rPr lang="ru-RU" sz="1600" dirty="0"/>
              <a:t> </a:t>
            </a:r>
            <a:endParaRPr lang="en-US" sz="1600" dirty="0"/>
          </a:p>
          <a:p>
            <a:pPr marL="0" indent="0">
              <a:buFont typeface="Arial" panose="020B0604020202020204" pitchFamily="34" charset="0"/>
              <a:buNone/>
            </a:pPr>
            <a:endParaRPr lang="ru-RU" sz="1600" dirty="0"/>
          </a:p>
          <a:p>
            <a:pPr marL="0" indent="0">
              <a:buFont typeface="Arial" panose="020B0604020202020204" pitchFamily="34" charset="0"/>
              <a:buNone/>
            </a:pPr>
            <a:r>
              <a:rPr lang="en-US" sz="1600" dirty="0"/>
              <a:t>The data frame has 457k rows.  Rows contain: </a:t>
            </a:r>
          </a:p>
          <a:p>
            <a:r>
              <a:rPr lang="en-US" sz="1600" dirty="0"/>
              <a:t> Comment of one guest</a:t>
            </a:r>
          </a:p>
          <a:p>
            <a:r>
              <a:rPr lang="en-US" sz="1600" dirty="0"/>
              <a:t>Apartment details (location, number of rooms, etc.)</a:t>
            </a:r>
            <a:endParaRPr lang="ru-RU" sz="1600" dirty="0"/>
          </a:p>
          <a:p>
            <a:r>
              <a:rPr lang="en-US" sz="1600" dirty="0"/>
              <a:t>Rental Price </a:t>
            </a:r>
          </a:p>
          <a:p>
            <a:r>
              <a:rPr lang="en-US" sz="1600" dirty="0"/>
              <a:t> Apartment rating (average for all reviews)</a:t>
            </a:r>
          </a:p>
          <a:p>
            <a:pPr marL="0" indent="0">
              <a:buFont typeface="Arial" panose="020B0604020202020204" pitchFamily="34" charset="0"/>
              <a:buNone/>
            </a:pPr>
            <a:r>
              <a:rPr lang="en-US" sz="1600" dirty="0"/>
              <a:t>The apartment data is repeated in rows many times.</a:t>
            </a:r>
          </a:p>
          <a:p>
            <a:pPr marL="0" indent="0">
              <a:lnSpc>
                <a:spcPct val="110000"/>
              </a:lnSpc>
              <a:buFont typeface="Arial" panose="020B0604020202020204" pitchFamily="34" charset="0"/>
              <a:buNone/>
            </a:pPr>
            <a:endParaRPr lang="en-IL" sz="1600" dirty="0"/>
          </a:p>
        </p:txBody>
      </p:sp>
      <p:pic>
        <p:nvPicPr>
          <p:cNvPr id="3" name="Picture 2">
            <a:extLst>
              <a:ext uri="{FF2B5EF4-FFF2-40B4-BE49-F238E27FC236}">
                <a16:creationId xmlns:a16="http://schemas.microsoft.com/office/drawing/2014/main" id="{24E4370D-304E-7635-7292-0F7DA4B5E80C}"/>
              </a:ext>
            </a:extLst>
          </p:cNvPr>
          <p:cNvPicPr>
            <a:picLocks noChangeAspect="1"/>
          </p:cNvPicPr>
          <p:nvPr/>
        </p:nvPicPr>
        <p:blipFill>
          <a:blip r:embed="rId4"/>
          <a:stretch>
            <a:fillRect/>
          </a:stretch>
        </p:blipFill>
        <p:spPr>
          <a:xfrm>
            <a:off x="5850394" y="1013045"/>
            <a:ext cx="6062472" cy="1446276"/>
          </a:xfrm>
          <a:prstGeom prst="rect">
            <a:avLst/>
          </a:prstGeom>
        </p:spPr>
      </p:pic>
      <p:sp>
        <p:nvSpPr>
          <p:cNvPr id="5" name="TextBox 4">
            <a:extLst>
              <a:ext uri="{FF2B5EF4-FFF2-40B4-BE49-F238E27FC236}">
                <a16:creationId xmlns:a16="http://schemas.microsoft.com/office/drawing/2014/main" id="{ACCD5033-F195-EFD7-6CD1-E1E1E5C38808}"/>
              </a:ext>
            </a:extLst>
          </p:cNvPr>
          <p:cNvSpPr txBox="1"/>
          <p:nvPr/>
        </p:nvSpPr>
        <p:spPr>
          <a:xfrm>
            <a:off x="5171850" y="1510344"/>
            <a:ext cx="763598" cy="369332"/>
          </a:xfrm>
          <a:prstGeom prst="rect">
            <a:avLst/>
          </a:prstGeom>
          <a:noFill/>
        </p:spPr>
        <p:txBody>
          <a:bodyPr wrap="square" rtlCol="0">
            <a:spAutoFit/>
          </a:bodyPr>
          <a:lstStyle/>
          <a:p>
            <a:r>
              <a:rPr lang="en-US" dirty="0"/>
              <a:t>457k</a:t>
            </a:r>
            <a:endParaRPr lang="en-IL" dirty="0"/>
          </a:p>
        </p:txBody>
      </p:sp>
      <p:sp>
        <p:nvSpPr>
          <p:cNvPr id="26" name="TextBox 25">
            <a:extLst>
              <a:ext uri="{FF2B5EF4-FFF2-40B4-BE49-F238E27FC236}">
                <a16:creationId xmlns:a16="http://schemas.microsoft.com/office/drawing/2014/main" id="{A68CF076-1A89-CC8B-8C08-007742A6450B}"/>
              </a:ext>
            </a:extLst>
          </p:cNvPr>
          <p:cNvSpPr txBox="1"/>
          <p:nvPr/>
        </p:nvSpPr>
        <p:spPr>
          <a:xfrm>
            <a:off x="11353800" y="194840"/>
            <a:ext cx="559066" cy="400110"/>
          </a:xfrm>
          <a:prstGeom prst="rect">
            <a:avLst/>
          </a:prstGeom>
          <a:noFill/>
          <a:ln>
            <a:solidFill>
              <a:schemeClr val="accent1"/>
            </a:solidFill>
          </a:ln>
        </p:spPr>
        <p:txBody>
          <a:bodyPr wrap="square" rtlCol="0">
            <a:spAutoFit/>
          </a:bodyPr>
          <a:lstStyle/>
          <a:p>
            <a:pPr algn="ctr"/>
            <a:r>
              <a:rPr lang="en-US" sz="2000" b="1" dirty="0"/>
              <a:t>2</a:t>
            </a:r>
            <a:endParaRPr lang="en-IL" sz="2000" b="1" dirty="0"/>
          </a:p>
        </p:txBody>
      </p:sp>
    </p:spTree>
    <p:extLst>
      <p:ext uri="{BB962C8B-B14F-4D97-AF65-F5344CB8AC3E}">
        <p14:creationId xmlns:p14="http://schemas.microsoft.com/office/powerpoint/2010/main" val="1380465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C9FC2-6FDA-9F80-5800-1D9ECF2C775B}"/>
              </a:ext>
            </a:extLst>
          </p:cNvPr>
          <p:cNvSpPr>
            <a:spLocks noGrp="1"/>
          </p:cNvSpPr>
          <p:nvPr>
            <p:ph type="title"/>
          </p:nvPr>
        </p:nvSpPr>
        <p:spPr>
          <a:xfrm>
            <a:off x="838200" y="119317"/>
            <a:ext cx="10515600" cy="551156"/>
          </a:xfrm>
        </p:spPr>
        <p:txBody>
          <a:bodyPr>
            <a:normAutofit/>
          </a:bodyPr>
          <a:lstStyle/>
          <a:p>
            <a:r>
              <a:rPr lang="en-US" sz="3200" b="1" dirty="0">
                <a:solidFill>
                  <a:srgbClr val="000000"/>
                </a:solidFill>
                <a:latin typeface="Arial" panose="020B0604020202020204" pitchFamily="34" charset="0"/>
              </a:rPr>
              <a:t>Data Preparation</a:t>
            </a:r>
            <a:endParaRPr lang="en-IL" sz="3200" dirty="0"/>
          </a:p>
        </p:txBody>
      </p:sp>
      <p:pic>
        <p:nvPicPr>
          <p:cNvPr id="7" name="Picture 6">
            <a:extLst>
              <a:ext uri="{FF2B5EF4-FFF2-40B4-BE49-F238E27FC236}">
                <a16:creationId xmlns:a16="http://schemas.microsoft.com/office/drawing/2014/main" id="{44FF53BB-FC36-9C18-4FCE-70B32C745279}"/>
              </a:ext>
            </a:extLst>
          </p:cNvPr>
          <p:cNvPicPr>
            <a:picLocks noChangeAspect="1"/>
          </p:cNvPicPr>
          <p:nvPr/>
        </p:nvPicPr>
        <p:blipFill>
          <a:blip r:embed="rId3"/>
          <a:stretch>
            <a:fillRect/>
          </a:stretch>
        </p:blipFill>
        <p:spPr>
          <a:xfrm>
            <a:off x="279133" y="737419"/>
            <a:ext cx="11633734" cy="119871"/>
          </a:xfrm>
          <a:prstGeom prst="rect">
            <a:avLst/>
          </a:prstGeom>
        </p:spPr>
      </p:pic>
      <p:sp>
        <p:nvSpPr>
          <p:cNvPr id="6" name="Content Placeholder 2">
            <a:extLst>
              <a:ext uri="{FF2B5EF4-FFF2-40B4-BE49-F238E27FC236}">
                <a16:creationId xmlns:a16="http://schemas.microsoft.com/office/drawing/2014/main" id="{74C5299E-FCB0-9B8A-F834-EB5598F15603}"/>
              </a:ext>
            </a:extLst>
          </p:cNvPr>
          <p:cNvSpPr txBox="1">
            <a:spLocks/>
          </p:cNvSpPr>
          <p:nvPr/>
        </p:nvSpPr>
        <p:spPr>
          <a:xfrm>
            <a:off x="279135" y="1012723"/>
            <a:ext cx="4700370" cy="57259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Arial" panose="020B0604020202020204" pitchFamily="34" charset="0"/>
              <a:buNone/>
            </a:pPr>
            <a:r>
              <a:rPr lang="en-US" sz="1600" dirty="0"/>
              <a:t>The data frame contains information about apartments rented in Berlin via Airbnb and guests' comments about them.</a:t>
            </a:r>
            <a:r>
              <a:rPr lang="ru-RU" sz="1600" dirty="0"/>
              <a:t> </a:t>
            </a:r>
            <a:endParaRPr lang="en-US" sz="1600" dirty="0"/>
          </a:p>
          <a:p>
            <a:pPr marL="0" indent="0">
              <a:buFont typeface="Arial" panose="020B0604020202020204" pitchFamily="34" charset="0"/>
              <a:buNone/>
            </a:pPr>
            <a:endParaRPr lang="ru-RU" sz="1600" dirty="0"/>
          </a:p>
          <a:p>
            <a:pPr marL="0" indent="0">
              <a:buFont typeface="Arial" panose="020B0604020202020204" pitchFamily="34" charset="0"/>
              <a:buNone/>
            </a:pPr>
            <a:r>
              <a:rPr lang="en-US" sz="1600" dirty="0"/>
              <a:t>The data frame has 457k rows.  Rows contain: </a:t>
            </a:r>
          </a:p>
          <a:p>
            <a:r>
              <a:rPr lang="en-US" sz="1600" dirty="0"/>
              <a:t> Comment of one guest</a:t>
            </a:r>
          </a:p>
          <a:p>
            <a:r>
              <a:rPr lang="en-US" sz="1600" dirty="0"/>
              <a:t>Apartment details (location, number of rooms, etc.)</a:t>
            </a:r>
            <a:endParaRPr lang="ru-RU" sz="1600" dirty="0"/>
          </a:p>
          <a:p>
            <a:r>
              <a:rPr lang="en-US" sz="1600" dirty="0"/>
              <a:t>Rental Price </a:t>
            </a:r>
          </a:p>
          <a:p>
            <a:r>
              <a:rPr lang="en-US" sz="1600" dirty="0"/>
              <a:t> Apartment rating (average for all reviews)</a:t>
            </a:r>
          </a:p>
          <a:p>
            <a:pPr marL="0" indent="0">
              <a:buFont typeface="Arial" panose="020B0604020202020204" pitchFamily="34" charset="0"/>
              <a:buNone/>
            </a:pPr>
            <a:r>
              <a:rPr lang="en-US" sz="1600" dirty="0"/>
              <a:t>The apartment data is repeated in rows many times.</a:t>
            </a:r>
          </a:p>
          <a:p>
            <a:pPr marL="0" indent="0">
              <a:lnSpc>
                <a:spcPct val="110000"/>
              </a:lnSpc>
              <a:buNone/>
            </a:pPr>
            <a:r>
              <a:rPr lang="en-US" sz="1600" dirty="0"/>
              <a:t>The data frame contains data about 23.5k unique apartments, of which 4.1k apartments have no comments and ratings.</a:t>
            </a:r>
          </a:p>
          <a:p>
            <a:pPr marL="0" indent="0">
              <a:lnSpc>
                <a:spcPct val="110000"/>
              </a:lnSpc>
              <a:buFont typeface="Arial" panose="020B0604020202020204" pitchFamily="34" charset="0"/>
              <a:buNone/>
            </a:pPr>
            <a:endParaRPr lang="en-IL" sz="1600" dirty="0"/>
          </a:p>
        </p:txBody>
      </p:sp>
      <p:pic>
        <p:nvPicPr>
          <p:cNvPr id="3" name="Picture 2">
            <a:extLst>
              <a:ext uri="{FF2B5EF4-FFF2-40B4-BE49-F238E27FC236}">
                <a16:creationId xmlns:a16="http://schemas.microsoft.com/office/drawing/2014/main" id="{24E4370D-304E-7635-7292-0F7DA4B5E80C}"/>
              </a:ext>
            </a:extLst>
          </p:cNvPr>
          <p:cNvPicPr>
            <a:picLocks noChangeAspect="1"/>
          </p:cNvPicPr>
          <p:nvPr/>
        </p:nvPicPr>
        <p:blipFill>
          <a:blip r:embed="rId4"/>
          <a:stretch>
            <a:fillRect/>
          </a:stretch>
        </p:blipFill>
        <p:spPr>
          <a:xfrm>
            <a:off x="5850394" y="1013045"/>
            <a:ext cx="6062472" cy="1446276"/>
          </a:xfrm>
          <a:prstGeom prst="rect">
            <a:avLst/>
          </a:prstGeom>
        </p:spPr>
      </p:pic>
      <p:sp>
        <p:nvSpPr>
          <p:cNvPr id="5" name="TextBox 4">
            <a:extLst>
              <a:ext uri="{FF2B5EF4-FFF2-40B4-BE49-F238E27FC236}">
                <a16:creationId xmlns:a16="http://schemas.microsoft.com/office/drawing/2014/main" id="{ACCD5033-F195-EFD7-6CD1-E1E1E5C38808}"/>
              </a:ext>
            </a:extLst>
          </p:cNvPr>
          <p:cNvSpPr txBox="1"/>
          <p:nvPr/>
        </p:nvSpPr>
        <p:spPr>
          <a:xfrm>
            <a:off x="5171850" y="1510344"/>
            <a:ext cx="763598" cy="369332"/>
          </a:xfrm>
          <a:prstGeom prst="rect">
            <a:avLst/>
          </a:prstGeom>
          <a:noFill/>
        </p:spPr>
        <p:txBody>
          <a:bodyPr wrap="square" rtlCol="0">
            <a:spAutoFit/>
          </a:bodyPr>
          <a:lstStyle/>
          <a:p>
            <a:r>
              <a:rPr lang="en-US" dirty="0"/>
              <a:t>457k</a:t>
            </a:r>
            <a:endParaRPr lang="en-IL" dirty="0"/>
          </a:p>
        </p:txBody>
      </p:sp>
      <p:sp>
        <p:nvSpPr>
          <p:cNvPr id="9" name="TextBox 8">
            <a:extLst>
              <a:ext uri="{FF2B5EF4-FFF2-40B4-BE49-F238E27FC236}">
                <a16:creationId xmlns:a16="http://schemas.microsoft.com/office/drawing/2014/main" id="{A4E3F13C-9FF0-3271-36CF-89D1794C364D}"/>
              </a:ext>
            </a:extLst>
          </p:cNvPr>
          <p:cNvSpPr txBox="1"/>
          <p:nvPr/>
        </p:nvSpPr>
        <p:spPr>
          <a:xfrm>
            <a:off x="4864706" y="2964708"/>
            <a:ext cx="2462590" cy="923330"/>
          </a:xfrm>
          <a:prstGeom prst="rect">
            <a:avLst/>
          </a:prstGeom>
          <a:noFill/>
        </p:spPr>
        <p:txBody>
          <a:bodyPr wrap="square" rtlCol="0">
            <a:spAutoFit/>
          </a:bodyPr>
          <a:lstStyle/>
          <a:p>
            <a:pPr algn="r"/>
            <a:r>
              <a:rPr lang="en-US" dirty="0"/>
              <a:t>23.5k </a:t>
            </a:r>
          </a:p>
          <a:p>
            <a:pPr algn="r"/>
            <a:r>
              <a:rPr lang="en-US" sz="1800" dirty="0"/>
              <a:t>(4.1k have no  Comments and Rating)</a:t>
            </a:r>
            <a:endParaRPr lang="en-IL" dirty="0"/>
          </a:p>
        </p:txBody>
      </p:sp>
      <p:pic>
        <p:nvPicPr>
          <p:cNvPr id="13" name="Picture 12">
            <a:extLst>
              <a:ext uri="{FF2B5EF4-FFF2-40B4-BE49-F238E27FC236}">
                <a16:creationId xmlns:a16="http://schemas.microsoft.com/office/drawing/2014/main" id="{E06E3766-7841-90A8-8EE6-17D4C12CDD91}"/>
              </a:ext>
            </a:extLst>
          </p:cNvPr>
          <p:cNvPicPr>
            <a:picLocks noChangeAspect="1"/>
          </p:cNvPicPr>
          <p:nvPr/>
        </p:nvPicPr>
        <p:blipFill>
          <a:blip r:embed="rId5"/>
          <a:stretch>
            <a:fillRect/>
          </a:stretch>
        </p:blipFill>
        <p:spPr>
          <a:xfrm>
            <a:off x="7327296" y="3009026"/>
            <a:ext cx="4487418" cy="970788"/>
          </a:xfrm>
          <a:prstGeom prst="rect">
            <a:avLst/>
          </a:prstGeom>
        </p:spPr>
      </p:pic>
      <p:sp>
        <p:nvSpPr>
          <p:cNvPr id="4" name="TextBox 3">
            <a:extLst>
              <a:ext uri="{FF2B5EF4-FFF2-40B4-BE49-F238E27FC236}">
                <a16:creationId xmlns:a16="http://schemas.microsoft.com/office/drawing/2014/main" id="{C6E0908D-3F10-4902-F8A8-145838824873}"/>
              </a:ext>
            </a:extLst>
          </p:cNvPr>
          <p:cNvSpPr txBox="1"/>
          <p:nvPr/>
        </p:nvSpPr>
        <p:spPr>
          <a:xfrm>
            <a:off x="11353800" y="194840"/>
            <a:ext cx="559066" cy="400110"/>
          </a:xfrm>
          <a:prstGeom prst="rect">
            <a:avLst/>
          </a:prstGeom>
          <a:noFill/>
          <a:ln>
            <a:solidFill>
              <a:schemeClr val="accent1"/>
            </a:solidFill>
          </a:ln>
        </p:spPr>
        <p:txBody>
          <a:bodyPr wrap="square" rtlCol="0">
            <a:spAutoFit/>
          </a:bodyPr>
          <a:lstStyle/>
          <a:p>
            <a:pPr algn="ctr"/>
            <a:r>
              <a:rPr lang="en-US" sz="2000" b="1" dirty="0"/>
              <a:t>1</a:t>
            </a:r>
            <a:endParaRPr lang="en-IL" sz="2000" b="1" dirty="0"/>
          </a:p>
        </p:txBody>
      </p:sp>
    </p:spTree>
    <p:extLst>
      <p:ext uri="{BB962C8B-B14F-4D97-AF65-F5344CB8AC3E}">
        <p14:creationId xmlns:p14="http://schemas.microsoft.com/office/powerpoint/2010/main" val="9684088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3794</TotalTime>
  <Words>377</Words>
  <Application>Microsoft Office PowerPoint</Application>
  <PresentationFormat>Widescreen</PresentationFormat>
  <Paragraphs>51</Paragraphs>
  <Slides>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-apple-system</vt:lpstr>
      <vt:lpstr>Aptos</vt:lpstr>
      <vt:lpstr>Aptos Display</vt:lpstr>
      <vt:lpstr>Arial</vt:lpstr>
      <vt:lpstr>Office Theme</vt:lpstr>
      <vt:lpstr> Data Since Project   AI Psychologist </vt:lpstr>
      <vt:lpstr>History of the idea of ​​the mechanical psychologist</vt:lpstr>
      <vt:lpstr>Existing approaches</vt:lpstr>
      <vt:lpstr>Data Preparation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Илья Зутлер</dc:creator>
  <cp:lastModifiedBy>Илья Зутлер</cp:lastModifiedBy>
  <cp:revision>36</cp:revision>
  <dcterms:created xsi:type="dcterms:W3CDTF">2024-08-27T05:45:36Z</dcterms:created>
  <dcterms:modified xsi:type="dcterms:W3CDTF">2024-11-12T17:14:52Z</dcterms:modified>
</cp:coreProperties>
</file>