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9" r:id="rId3"/>
    <p:sldId id="270" r:id="rId4"/>
    <p:sldId id="268" r:id="rId5"/>
    <p:sldId id="271" r:id="rId6"/>
    <p:sldId id="272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0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83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5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9866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87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99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540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9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91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15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26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71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52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4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15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80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AA3C1-A206-44F3-867C-7F77267C30F1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15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AAB6C0-3202-42BC-9781-3F48C2B6F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0"/>
            <a:ext cx="11658599" cy="2325686"/>
          </a:xfrm>
        </p:spPr>
        <p:txBody>
          <a:bodyPr>
            <a:noAutofit/>
          </a:bodyPr>
          <a:lstStyle/>
          <a:p>
            <a:pPr algn="ctr"/>
            <a:r>
              <a:rPr lang="ru-RU" sz="2400" dirty="0"/>
              <a:t>Министерство транспорта российской федерации Федеральное государственное автономное образовательное учреждение высшего образования </a:t>
            </a:r>
            <a:r>
              <a:rPr lang="en-US" sz="2400" dirty="0"/>
              <a:t>“</a:t>
            </a:r>
            <a:r>
              <a:rPr lang="ru-RU" sz="2400" dirty="0"/>
              <a:t>Российский университет транспорта (МИИТ)</a:t>
            </a:r>
            <a:r>
              <a:rPr lang="en-US" sz="2400" dirty="0"/>
              <a:t>”</a:t>
            </a:r>
            <a:br>
              <a:rPr lang="ru-RU" sz="2400" dirty="0"/>
            </a:br>
            <a:r>
              <a:rPr lang="ru-RU" sz="2400" dirty="0"/>
              <a:t>(Рут(МИИТ))</a:t>
            </a:r>
          </a:p>
          <a:p>
            <a:pPr algn="ctr"/>
            <a:r>
              <a:rPr lang="ru-RU" sz="2400" dirty="0"/>
              <a:t>ИЭФ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22BBA-31E4-4418-98EA-C4A4303557D9}"/>
              </a:ext>
            </a:extLst>
          </p:cNvPr>
          <p:cNvSpPr txBox="1"/>
          <p:nvPr/>
        </p:nvSpPr>
        <p:spPr>
          <a:xfrm>
            <a:off x="1196864" y="2325686"/>
            <a:ext cx="951177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Выпускающая кафедра: «Информационные системы цифровой экономики»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45FCF-D0EC-48A9-BC80-C090D7F544F0}"/>
              </a:ext>
            </a:extLst>
          </p:cNvPr>
          <p:cNvSpPr txBox="1"/>
          <p:nvPr/>
        </p:nvSpPr>
        <p:spPr>
          <a:xfrm>
            <a:off x="1237592" y="2695018"/>
            <a:ext cx="9003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Тема: Характеристика эсхатологического учения Свидетелей Иеговы (Иеговистов)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FAE95-8A85-40CE-933E-DD462446559B}"/>
              </a:ext>
            </a:extLst>
          </p:cNvPr>
          <p:cNvSpPr txBox="1"/>
          <p:nvPr/>
        </p:nvSpPr>
        <p:spPr>
          <a:xfrm>
            <a:off x="7731760" y="4162983"/>
            <a:ext cx="4193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Преподаватель: Коробов Юрий Михайлович</a:t>
            </a:r>
          </a:p>
          <a:p>
            <a:r>
              <a:rPr lang="ru-RU" dirty="0"/>
              <a:t>Выполнил: студент группы ЭБИ-113 Эрлингас Илья Дмитриевич</a:t>
            </a:r>
          </a:p>
        </p:txBody>
      </p:sp>
    </p:spTree>
    <p:extLst>
      <p:ext uri="{BB962C8B-B14F-4D97-AF65-F5344CB8AC3E}">
        <p14:creationId xmlns:p14="http://schemas.microsoft.com/office/powerpoint/2010/main" val="47169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A4D5D-4743-49A9-99EC-7CF5C9FBF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3614"/>
          </a:xfrm>
        </p:spPr>
        <p:txBody>
          <a:bodyPr/>
          <a:lstStyle/>
          <a:p>
            <a:r>
              <a:rPr lang="ru-RU" dirty="0"/>
              <a:t>Концепция Иеговистов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C18ADE-42B7-4F22-9F71-9AE028FC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50" y="1373147"/>
            <a:ext cx="10426700" cy="4860743"/>
          </a:xfrm>
        </p:spPr>
        <p:txBody>
          <a:bodyPr>
            <a:normAutofit/>
          </a:bodyPr>
          <a:lstStyle/>
          <a:p>
            <a:r>
              <a:rPr lang="ru-RU" dirty="0"/>
              <a:t>Вероучение организации имеет много общего с учением неортодоксальных направлений в христианстве, но отличается специфическим трактованием многих религиозных понятий, что затрудняет его.</a:t>
            </a:r>
          </a:p>
          <a:p>
            <a:r>
              <a:rPr lang="ru-RU" dirty="0"/>
              <a:t>Некоторые религиоведы считают свидетелей Иеговы религиозной организацией протестантского происхождения адвентистского направления (при этом сами свидетели Иеговы не относят себя к протестантам, указывая на ряд принципиальных отличий от протестантизма), некоторые другие авторы (богословы и религиоведы) — организацией </a:t>
            </a:r>
            <a:r>
              <a:rPr lang="ru-RU" dirty="0" err="1"/>
              <a:t>парахристианского</a:t>
            </a:r>
            <a:r>
              <a:rPr lang="ru-RU" dirty="0"/>
              <a:t> и </a:t>
            </a:r>
            <a:r>
              <a:rPr lang="ru-RU" dirty="0" err="1"/>
              <a:t>псевдохристианского</a:t>
            </a:r>
            <a:r>
              <a:rPr lang="ru-RU" dirty="0"/>
              <a:t> направления. При этом, по мнению ряда исследователей, в учениях свидетелей Иеговы присутствуют элементы арианства.</a:t>
            </a:r>
          </a:p>
          <a:p>
            <a:r>
              <a:rPr lang="ru-RU" dirty="0"/>
              <a:t>Российские же религиоведы причисляют свидетелей Иеговы к секте.</a:t>
            </a:r>
          </a:p>
          <a:p>
            <a:r>
              <a:rPr lang="ru-RU" dirty="0"/>
              <a:t>Свидетели Иеговы верят в то, что поклоняться можно только Иегове. Отвергается почитание Троицы, икон, креста как явное противоречие Библии. При этом крест отвергается как небиблейский символ.</a:t>
            </a:r>
          </a:p>
        </p:txBody>
      </p:sp>
    </p:spTree>
    <p:extLst>
      <p:ext uri="{BB962C8B-B14F-4D97-AF65-F5344CB8AC3E}">
        <p14:creationId xmlns:p14="http://schemas.microsoft.com/office/powerpoint/2010/main" val="181496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8184C-1BCA-436C-8E68-C24B33BB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Место Иеговистов в системе религий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BE5D10-7156-4032-8284-F5735310B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Общего мнения о том, к какой группе религий отнести </a:t>
            </a:r>
            <a:r>
              <a:rPr lang="ru-RU" dirty="0" err="1"/>
              <a:t>сведетелей</a:t>
            </a:r>
            <a:r>
              <a:rPr lang="ru-RU" dirty="0"/>
              <a:t> Иеговы, например:</a:t>
            </a:r>
          </a:p>
          <a:p>
            <a:r>
              <a:rPr lang="ru-RU" dirty="0"/>
              <a:t> - Направление протестантизма</a:t>
            </a:r>
          </a:p>
          <a:p>
            <a:r>
              <a:rPr lang="ru-RU" dirty="0"/>
              <a:t> - Культ или новое религиозное движение</a:t>
            </a:r>
          </a:p>
          <a:p>
            <a:r>
              <a:rPr lang="ru-RU" dirty="0"/>
              <a:t> - </a:t>
            </a:r>
            <a:r>
              <a:rPr lang="ru-RU" dirty="0" err="1"/>
              <a:t>Псевдохристианская</a:t>
            </a:r>
            <a:r>
              <a:rPr lang="ru-RU" dirty="0"/>
              <a:t> религиозная организация</a:t>
            </a:r>
          </a:p>
          <a:p>
            <a:r>
              <a:rPr lang="ru-RU" dirty="0"/>
              <a:t>Значительная часть представителей христианских конфессий не считают свидетелей Иеговы ни протестантами, ни христианами в связи с догматическими различиями с большинством других христиан. В католических приходах есть даже памятки, предостерегающие о деятельности свидетелей, противоречащей христианским ценностям и догмам</a:t>
            </a:r>
          </a:p>
        </p:txBody>
      </p:sp>
    </p:spTree>
    <p:extLst>
      <p:ext uri="{BB962C8B-B14F-4D97-AF65-F5344CB8AC3E}">
        <p14:creationId xmlns:p14="http://schemas.microsoft.com/office/powerpoint/2010/main" val="32241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A4D5D-4743-49A9-99EC-7CF5C9FBF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21742" cy="637423"/>
          </a:xfrm>
        </p:spPr>
        <p:txBody>
          <a:bodyPr>
            <a:normAutofit fontScale="90000"/>
          </a:bodyPr>
          <a:lstStyle/>
          <a:p>
            <a:r>
              <a:rPr lang="ru-RU" dirty="0"/>
              <a:t>Эсхатология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C18ADE-42B7-4F22-9F71-9AE028FC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75" y="1261533"/>
            <a:ext cx="3543300" cy="377762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Эсхатология – система религиозных взглядов о конце истории, искуплении и загробной жизни и переходе всей вселенной в качественно новое состояние</a:t>
            </a:r>
          </a:p>
          <a:p>
            <a:r>
              <a:rPr lang="ru-RU" dirty="0"/>
              <a:t>Эсхатологические представления свойственны многим религиозно-мифологическим системам в истории человечества.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18C0D2-7A43-46ED-92C6-EAF44FA4A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324" y="1261533"/>
            <a:ext cx="7655676" cy="403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98F186-0257-4907-9732-09E5BA4FFE2F}"/>
              </a:ext>
            </a:extLst>
          </p:cNvPr>
          <p:cNvSpPr txBox="1"/>
          <p:nvPr/>
        </p:nvSpPr>
        <p:spPr>
          <a:xfrm>
            <a:off x="5684462" y="5411801"/>
            <a:ext cx="535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Картина конца света из Старой пинакотеки.</a:t>
            </a:r>
          </a:p>
        </p:txBody>
      </p:sp>
    </p:spTree>
    <p:extLst>
      <p:ext uri="{BB962C8B-B14F-4D97-AF65-F5344CB8AC3E}">
        <p14:creationId xmlns:p14="http://schemas.microsoft.com/office/powerpoint/2010/main" val="203004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D1D28-4100-44BD-8316-FB46D7B7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933" y="624110"/>
            <a:ext cx="10566400" cy="1280890"/>
          </a:xfrm>
        </p:spPr>
        <p:txBody>
          <a:bodyPr/>
          <a:lstStyle/>
          <a:p>
            <a:r>
              <a:rPr lang="ru-RU" dirty="0"/>
              <a:t>Когда наступят последние дни и каким будет Армагеддон.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28E3DF-AA0F-470C-848C-F422769A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905000"/>
            <a:ext cx="11878734" cy="4673600"/>
          </a:xfrm>
        </p:spPr>
        <p:txBody>
          <a:bodyPr>
            <a:normAutofit/>
          </a:bodyPr>
          <a:lstStyle/>
          <a:p>
            <a:r>
              <a:rPr lang="ru-RU" dirty="0"/>
              <a:t>Согласно пониманию библейской хронологии, принятому свидетелями Иеговы в настоящее время, время невидимого присутствия Христа после Его возвращения началось осенью 1914 года. Период, продолжающийся со времени пришествия Христа по настоящее время, называется «последними днями»</a:t>
            </a:r>
          </a:p>
          <a:p>
            <a:r>
              <a:rPr lang="ru-RU" dirty="0"/>
              <a:t>Армагеддон — это битва Иеговы с Сатаной.</a:t>
            </a:r>
          </a:p>
          <a:p>
            <a:r>
              <a:rPr lang="ru-RU" dirty="0"/>
              <a:t>«	...это не война между людьми; её будут вести невидимые войска Бога. Эта война неизбежна, и она произойдет в то время, которое установил Иегова Бог, поступающий «по своей воле по отношению к небесному воинству и живущим на земле».» Хар-Магедон/Понимание Писания. 2</a:t>
            </a:r>
          </a:p>
          <a:p>
            <a:r>
              <a:rPr lang="ru-RU" dirty="0"/>
              <a:t>Тысячи избранных будут взяты на небо, а остальные праведники обретут мир на преображенной земле. При этом живущие на земле свидетели Иеговы не будут принимать участия в уничтожении злых людей в Армагеддоне, но будут наблюдателями того, как это сделает Бог; однако воскресшие к небесной жизни свидетели Иеговы — из числа «помазанников» или 144 000 — примут под руководством Иисуса Христа непосредственное участие в истреблении злых уже как «духовные личности».</a:t>
            </a:r>
          </a:p>
        </p:txBody>
      </p:sp>
    </p:spTree>
    <p:extLst>
      <p:ext uri="{BB962C8B-B14F-4D97-AF65-F5344CB8AC3E}">
        <p14:creationId xmlns:p14="http://schemas.microsoft.com/office/powerpoint/2010/main" val="204412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10173-1C58-4F1A-9078-BA231FAB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 Армагеддона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F3FBD-FA0A-413E-AA5F-70B72B3A1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3777622"/>
          </a:xfrm>
        </p:spPr>
        <p:txBody>
          <a:bodyPr/>
          <a:lstStyle/>
          <a:p>
            <a:r>
              <a:rPr lang="ru-RU" dirty="0"/>
              <a:t>В течение 1000 лет после Армагеддона будет происходить великое воскресение людей, во время которого будут воскрешены к жизни большинство живших на Земле людей. После Армагеддона под правлением Иисуса Христа как царя над Землёй, она будет превращена в Рай и через 1000 лет, после последнего испытания сатаной и окончательного уничтожения сатаны, передана Иегове вместе с совершенным человечеством, состоящим из нынешних свидетелей Иеговы, выдержавших все испытания, и воскрешённых.</a:t>
            </a:r>
          </a:p>
        </p:txBody>
      </p:sp>
    </p:spTree>
    <p:extLst>
      <p:ext uri="{BB962C8B-B14F-4D97-AF65-F5344CB8AC3E}">
        <p14:creationId xmlns:p14="http://schemas.microsoft.com/office/powerpoint/2010/main" val="222744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A628F-A1DB-4EC1-ADB3-7C663A65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556" y="3108777"/>
            <a:ext cx="5562887" cy="640445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295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D91DE-C6B1-4C1C-8BDB-D00D1414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424E3-060D-4EA6-B28C-2BD5DCA6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Хар-Магедон/Понимание Писания. 2</a:t>
            </a:r>
          </a:p>
          <a:p>
            <a:r>
              <a:rPr lang="en-US" dirty="0">
                <a:hlinkClick r:id="rId2"/>
              </a:rPr>
              <a:t>https://ru.wikipedia.org/</a:t>
            </a:r>
            <a:endParaRPr lang="ru-RU" dirty="0"/>
          </a:p>
          <a:p>
            <a:r>
              <a:rPr lang="ru-RU" dirty="0"/>
              <a:t>Библия Исаия, Ветхий завет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Новый завет, 2-е Т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имофею 3:1-5, 13</a:t>
            </a:r>
            <a:endParaRPr lang="ru-RU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93702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599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Легкий дым</vt:lpstr>
      <vt:lpstr>Презентация PowerPoint</vt:lpstr>
      <vt:lpstr>Концепция Иеговистов</vt:lpstr>
      <vt:lpstr>Место Иеговистов в системе религий </vt:lpstr>
      <vt:lpstr>Эсхатология</vt:lpstr>
      <vt:lpstr>Когда наступят последние дни и каким будет Армагеддон.</vt:lpstr>
      <vt:lpstr>После Армагеддона</vt:lpstr>
      <vt:lpstr>Спасибо за внимание!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Эрлингас Илья Дмитриевич</dc:creator>
  <cp:lastModifiedBy>Эрлингас Илья Дмитриевич</cp:lastModifiedBy>
  <cp:revision>4</cp:revision>
  <dcterms:created xsi:type="dcterms:W3CDTF">2020-10-14T04:57:38Z</dcterms:created>
  <dcterms:modified xsi:type="dcterms:W3CDTF">2020-10-27T17:31:46Z</dcterms:modified>
</cp:coreProperties>
</file>