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66" r:id="rId3"/>
    <p:sldId id="265" r:id="rId4"/>
    <p:sldId id="264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88742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2666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6253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539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20105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8000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1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8133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3909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00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829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00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5727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694C90-55FC-4E2B-BCE4-7C67CD058F83}" type="datetimeFigureOut">
              <a:rPr lang="en-001" smtClean="0"/>
              <a:t>12/02/2020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66F331-62A1-4909-8E6A-2D69B0AA826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8199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AAB6C0-3202-42BC-9781-3F48C2B6F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0"/>
            <a:ext cx="11658599" cy="2325686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Министерство транспорта российской федерации Федеральное государственное автономное образовательное учреждение высшего образования </a:t>
            </a:r>
            <a:r>
              <a:rPr lang="en-US" sz="2400" dirty="0"/>
              <a:t>“</a:t>
            </a:r>
            <a:r>
              <a:rPr lang="ru-RU" sz="2400" dirty="0"/>
              <a:t>Российский университет транспорта (МИИТ)</a:t>
            </a:r>
            <a:r>
              <a:rPr lang="en-US" sz="2400" dirty="0"/>
              <a:t>”</a:t>
            </a:r>
            <a:br>
              <a:rPr lang="ru-RU" sz="2400" dirty="0"/>
            </a:br>
            <a:r>
              <a:rPr lang="ru-RU" sz="2400" dirty="0"/>
              <a:t>(Рут(МИИТ))</a:t>
            </a:r>
          </a:p>
          <a:p>
            <a:pPr algn="ctr"/>
            <a:r>
              <a:rPr lang="ru-RU" sz="2400" dirty="0"/>
              <a:t>ИЭФ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22BBA-31E4-4418-98EA-C4A4303557D9}"/>
              </a:ext>
            </a:extLst>
          </p:cNvPr>
          <p:cNvSpPr txBox="1"/>
          <p:nvPr/>
        </p:nvSpPr>
        <p:spPr>
          <a:xfrm>
            <a:off x="1196864" y="2325686"/>
            <a:ext cx="951177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Выпускающая кафедра: «Информационные системы цифровой экономики»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45FCF-D0EC-48A9-BC80-C090D7F544F0}"/>
              </a:ext>
            </a:extLst>
          </p:cNvPr>
          <p:cNvSpPr txBox="1"/>
          <p:nvPr/>
        </p:nvSpPr>
        <p:spPr>
          <a:xfrm>
            <a:off x="1237592" y="2695018"/>
            <a:ext cx="900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Тема: Прикладное ПО,  классификация, сферы применения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FAE95-8A85-40CE-933E-DD462446559B}"/>
              </a:ext>
            </a:extLst>
          </p:cNvPr>
          <p:cNvSpPr txBox="1"/>
          <p:nvPr/>
        </p:nvSpPr>
        <p:spPr>
          <a:xfrm>
            <a:off x="7731760" y="4363008"/>
            <a:ext cx="4193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Преподаватель: Осипов Денис Витальевич</a:t>
            </a:r>
          </a:p>
          <a:p>
            <a:r>
              <a:rPr lang="ru-RU" dirty="0"/>
              <a:t>Выполнил: студенты группы ЭБИ-113 Эрлингас Илья Дмитриевич, Горланов Владимир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4716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3E32D2-5103-491F-A362-A3DE50D3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28" y="913346"/>
            <a:ext cx="10129344" cy="50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4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697CA-E2BB-454D-989D-7F2950E6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3713"/>
            <a:ext cx="7729728" cy="1188720"/>
          </a:xfrm>
        </p:spPr>
        <p:txBody>
          <a:bodyPr/>
          <a:lstStyle/>
          <a:p>
            <a:r>
              <a:rPr lang="ru-RU" dirty="0"/>
              <a:t>Классификация Прикладного ПО</a:t>
            </a:r>
            <a:endParaRPr lang="LID4096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38EE67D-2465-4170-A5D9-EA6A0ED86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152" y="1489843"/>
            <a:ext cx="8899633" cy="52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3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8E177-C817-4DC7-8056-EE531142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6416"/>
            <a:ext cx="7729728" cy="1188720"/>
          </a:xfrm>
        </p:spPr>
        <p:txBody>
          <a:bodyPr/>
          <a:lstStyle/>
          <a:p>
            <a:r>
              <a:rPr lang="ru-RU" dirty="0"/>
              <a:t>Сферы применения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7E2F89-6B62-417F-A1EF-87886A96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93" y="1365135"/>
            <a:ext cx="2110016" cy="29303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2D29B9-4795-4794-B854-BDA76DAC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698" y="1365136"/>
            <a:ext cx="4829819" cy="29303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24814-6825-43B5-AD45-BCA7C77B3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5136"/>
            <a:ext cx="5066304" cy="29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3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A977D-EE33-4D2F-8FE8-840AF9F5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F968A-463F-45B8-9019-5519EFA6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52418F-E9B2-4081-AC78-76BAC8C2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4482"/>
            <a:ext cx="11430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3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134C1-F03D-44B8-9FC1-88BF22FA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типу запуска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695DD-489B-4954-B0AD-A248226C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 установкой.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Без установки. Например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: Mozilla Firefox — Portable Edition, DR Web portable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6703002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229</TotalTime>
  <Words>86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Посылка</vt:lpstr>
      <vt:lpstr>Презентация PowerPoint</vt:lpstr>
      <vt:lpstr>Презентация PowerPoint</vt:lpstr>
      <vt:lpstr>Классификация Прикладного ПО</vt:lpstr>
      <vt:lpstr>Сферы применения</vt:lpstr>
      <vt:lpstr>Презентация PowerPoint</vt:lpstr>
      <vt:lpstr>По типу запуска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Эрлингас Илья Дмитриевич</dc:creator>
  <cp:lastModifiedBy>Эрлингас Илья Дмитриевич</cp:lastModifiedBy>
  <cp:revision>16</cp:revision>
  <dcterms:created xsi:type="dcterms:W3CDTF">2020-11-19T06:43:22Z</dcterms:created>
  <dcterms:modified xsi:type="dcterms:W3CDTF">2020-12-02T13:49:07Z</dcterms:modified>
</cp:coreProperties>
</file>