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7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86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51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1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56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B836-6DC7-402F-92C6-F464AE81527B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A9EDF-0460-4BD2-8F1D-EE061D13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ilda.cc/page/?pageid=34164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kireev-2006@internet.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745" y="1071418"/>
            <a:ext cx="9097818" cy="1819564"/>
          </a:xfrm>
        </p:spPr>
        <p:txBody>
          <a:bodyPr/>
          <a:lstStyle/>
          <a:p>
            <a:r>
              <a:rPr lang="ru-RU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endParaRPr lang="ru-RU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183" y="3001818"/>
            <a:ext cx="10067636" cy="2927927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“Электронное портфолио </a:t>
            </a:r>
            <a:r>
              <a:rPr lang="ru-RU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СА-160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Киреев И.В</a:t>
            </a:r>
          </a:p>
          <a:p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Кувшинов Д.Е.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158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научно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исследовательские работы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03055"/>
            <a:ext cx="8596668" cy="353830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Проект по математике - 7 класс 2019-2020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Проект по информатике - 9 класс 2021-2022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Проект по экологии - 1 курс 2022-2023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Проект по информатике - 1 курс 2022-2023 год</a:t>
            </a:r>
          </a:p>
        </p:txBody>
      </p:sp>
    </p:spTree>
    <p:extLst>
      <p:ext uri="{BB962C8B-B14F-4D97-AF65-F5344CB8AC3E}">
        <p14:creationId xmlns:p14="http://schemas.microsoft.com/office/powerpoint/2010/main" val="300374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образование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нет, но в ближайшем будущем планирую пойти к репетитору по математике, и обучатся в институте, по своей специальности.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78534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общественной жизни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субботнике 27 апреля 2023 года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2963936"/>
            <a:ext cx="2929827" cy="1802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15" y="2630055"/>
            <a:ext cx="5695757" cy="42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создана игра на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она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Крестики - нолики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16718"/>
              </p:ext>
            </p:extLst>
          </p:nvPr>
        </p:nvGraphicFramePr>
        <p:xfrm>
          <a:off x="3172282" y="2733964"/>
          <a:ext cx="3468663" cy="34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Объект упаковщика для оболочки" showAsIcon="1" r:id="rId3" imgW="480960" imgH="478800" progId="Package">
                  <p:embed/>
                </p:oleObj>
              </mc:Choice>
              <mc:Fallback>
                <p:oleObj name="Объект упаковщика для оболочки" showAsIcon="1" r:id="rId3" imgW="4809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282" y="2733964"/>
                        <a:ext cx="3468663" cy="34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96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проектная деятельность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игра на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сайт на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Подготовлено описание и анализ предметной области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2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Актуальность темы проекта: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особую форму организации деятельности обучающихся.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Индивидуальный проект предполагает создание электронного портфолио обучающегося с использованием программного обеспечения – конструктора сайтов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1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портфолио студента: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655" y="2207491"/>
            <a:ext cx="8701347" cy="3833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собрать в одном месте весь необходимый материал для максимально полного отображения личных качеств и достижений. Делать его можно и первокурсникам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выпускникам.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Портфолио позволит продемонстрировать преподавателям и будущим работодателям основные положительные качества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основании чего можно принять объективное решение.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890" y="609600"/>
            <a:ext cx="7462983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://tilda.cc/page/?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pageid=34164144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Страница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2" y="2132879"/>
            <a:ext cx="2911077" cy="3881437"/>
          </a:xfrm>
        </p:spPr>
      </p:pic>
      <p:sp>
        <p:nvSpPr>
          <p:cNvPr id="5" name="Прямоугольник 4"/>
          <p:cNvSpPr/>
          <p:nvPr/>
        </p:nvSpPr>
        <p:spPr>
          <a:xfrm>
            <a:off x="3842327" y="2132879"/>
            <a:ext cx="4710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Киреев Илья Валерьевич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2327" y="3658797"/>
            <a:ext cx="54402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Привет! Меня зовут Илья Киреев. Дата рождения: 11.07.2006. Я закончил школу: "МБОУ СОШ №39" 31.06.2022 году. В данный момент я обучаюсь в "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ЮУрГТК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и обучаюсь на профессию: "Сетевой и системный администратор". Поступил в колледж 19.08.2022 году.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872" y="1930401"/>
            <a:ext cx="8341129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в жизни - полностью понять и изучить мою профессию, все её особенности, обеспечить надёжную работу серверной инфраструктуры компании.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изучать язык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скором времени буду изучать язык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(919) 125 87 85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адрес почты: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kireev-2006@internet.ru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 ВК: https://vk.com/ilya_16612539</a:t>
            </a:r>
          </a:p>
        </p:txBody>
      </p:sp>
    </p:spTree>
    <p:extLst>
      <p:ext uri="{BB962C8B-B14F-4D97-AF65-F5344CB8AC3E}">
        <p14:creationId xmlns:p14="http://schemas.microsoft.com/office/powerpoint/2010/main" val="365352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об участиях в мероприятиях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30" y="2065462"/>
            <a:ext cx="8891172" cy="44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оценки: </a:t>
            </a:r>
            <a:endParaRPr lang="ru-RU" sz="24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язык(4/5);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Родная русская литература,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Физра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Физика, Астрономия, ОБЖ, Астрономия, Черчение, Информатика(5);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История(4/5);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Обществознание(4/5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Математика(4/3);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Английский(4/5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549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Спортивные до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тижения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28 апреля 2023 года. ГТО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0" y="3375422"/>
            <a:ext cx="9002375" cy="12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в конференциях(мероприятиях)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24" y="2359121"/>
            <a:ext cx="8933778" cy="39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85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410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Грань</vt:lpstr>
      <vt:lpstr>Пакет</vt:lpstr>
      <vt:lpstr>Индивидуальный проект</vt:lpstr>
      <vt:lpstr>       Актуальность темы проекта:</vt:lpstr>
      <vt:lpstr> Цель портфолио студента:</vt:lpstr>
      <vt:lpstr>https://tilda.cc/page/?pageid=34164144                   Страница “Главная”</vt:lpstr>
      <vt:lpstr>                      РЕЗЮМЕ: </vt:lpstr>
      <vt:lpstr>Страница “Сведения об участиях в мероприятиях”</vt:lpstr>
      <vt:lpstr>           Страница “Успеваемость”</vt:lpstr>
      <vt:lpstr>Страница “Спортивные достижения”</vt:lpstr>
      <vt:lpstr>Страница “Участия в конференциях(мероприятиях)”</vt:lpstr>
      <vt:lpstr>Страница “Мои научно -исследовательские работы”</vt:lpstr>
      <vt:lpstr>Страница “Дополнительное образование”</vt:lpstr>
      <vt:lpstr>Страница “Участие в общественной жизни”</vt:lpstr>
      <vt:lpstr>Кроме того, была создана игра на Python. Называется она “Крестики - нолики”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user</dc:creator>
  <cp:lastModifiedBy>user</cp:lastModifiedBy>
  <cp:revision>10</cp:revision>
  <dcterms:created xsi:type="dcterms:W3CDTF">2023-05-24T13:06:26Z</dcterms:created>
  <dcterms:modified xsi:type="dcterms:W3CDTF">2023-05-25T11:59:02Z</dcterms:modified>
</cp:coreProperties>
</file>