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46C1F-5FBC-48D8-9644-07C1C83C9FA5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FE17EA91-9BEF-43F6-B9D0-C2C59447C6CD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Введение</a:t>
          </a:r>
        </a:p>
      </dgm:t>
    </dgm:pt>
    <dgm:pt modelId="{991C7272-23AA-4677-90F7-66B4A9F88AF0}" type="parTrans" cxnId="{7F28EE0A-85F6-47BE-A5C0-339308B5F611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BA7163-B0B2-47AA-87A0-76D7878E3AC0}" type="sibTrans" cxnId="{7F28EE0A-85F6-47BE-A5C0-339308B5F611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A9D78A-3FAF-40A0-B30E-0CD250D2E2EC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Для чего он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нужн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8A91A4-BBF4-4034-8370-58665F0524B4}" type="parTrans" cxnId="{DD74ACBA-030B-4119-9536-F578E24778D7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13D865-B0D2-492F-9048-A68270A2A9B8}" type="sibTrans" cxnId="{DD74ACBA-030B-4119-9536-F578E24778D7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E13828-BCA3-4574-BC53-71A1FD66BE48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Задачи</a:t>
          </a:r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DAE11E-6913-4770-9BE3-EB5701D31D04}" type="parTrans" cxnId="{D4F44BCA-83AF-4CC7-84B5-2B2A3E2F7797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D93D54-B9AE-4EF9-B186-B22186EB2DB6}" type="sibTrans" cxnId="{D4F44BCA-83AF-4CC7-84B5-2B2A3E2F7797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000743-6A6E-45A8-94DD-A4E3DFF68C4F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Входные данные пользователя</a:t>
          </a:r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9661A6-634C-4C74-A753-5B0FD3D0C810}" type="parTrans" cxnId="{3281F64B-E30C-47DF-9D24-E658B68902A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10A3CB-8B1B-4616-914A-925C703A5EB3}" type="sibTrans" cxnId="{3281F64B-E30C-47DF-9D24-E658B68902A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3DA0CE-FFDC-4DB6-98F2-1C280762BDBF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Выходные данные пользователя</a:t>
          </a:r>
          <a:endParaRPr lang="ru-RU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4EF0CF-C42A-446A-92D8-084E33B6ACA4}" type="parTrans" cxnId="{B64D129A-EB8E-4C44-99AF-32C3EE51FA2B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805056-A952-4D15-8420-A0EAEAFF6669}" type="sibTrans" cxnId="{B64D129A-EB8E-4C44-99AF-32C3EE51FA2B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8EDB8B-69B4-4560-A64E-C87CA010AB5A}">
      <dgm:prSet custT="1"/>
      <dgm:spPr/>
      <dgm:t>
        <a:bodyPr/>
        <a:lstStyle/>
        <a:p>
          <a:r>
            <a:rPr lang="ru-RU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Услуги аптеки</a:t>
          </a:r>
        </a:p>
      </dgm:t>
    </dgm:pt>
    <dgm:pt modelId="{4C16080C-DD4D-48C5-A654-2DF21DF472D8}" type="parTrans" cxnId="{276DCDD6-C67F-4E81-963E-0095F2077C87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19FF10-B6F7-47A1-AC43-82DB30DECA65}" type="sibTrans" cxnId="{276DCDD6-C67F-4E81-963E-0095F2077C87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449001-EB47-4119-80E6-20ED2954421F}">
      <dgm:prSet custT="1"/>
      <dgm:spPr/>
      <dgm:t>
        <a:bodyPr/>
        <a:lstStyle/>
        <a:p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Преимущества приложения</a:t>
          </a:r>
        </a:p>
      </dgm:t>
    </dgm:pt>
    <dgm:pt modelId="{4A5D8E5F-81FD-4FC1-B8AA-A3BE2FE37FB9}" type="parTrans" cxnId="{DD207428-6D73-499F-A827-A6488AFC36BB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B9B2A0-954B-43EA-880E-10A02565D1AC}" type="sibTrans" cxnId="{DD207428-6D73-499F-A827-A6488AFC36BB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63EA09-3201-4F1A-BD43-20D6DF8FA2AD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Пользовательские интерфейсы</a:t>
          </a:r>
          <a:endParaRPr lang="ru-RU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A4F17-435A-4E8F-A111-CEC4ABF71CEC}" type="parTrans" cxnId="{E9F80997-BA48-4D20-BEB8-AF0FEBDDBC99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E052D2-63D6-4676-ADFA-4DB0C5CC7A41}" type="sibTrans" cxnId="{E9F80997-BA48-4D20-BEB8-AF0FEBDDBC99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C7ACF-10E7-4F18-BAAC-70F085CAAB9D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За</a:t>
          </a:r>
          <a:r>
            <a:rPr lang="ru-RU" sz="1200">
              <a:latin typeface="Times New Roman" panose="02020603050405020304" pitchFamily="18" charset="0"/>
              <a:cs typeface="Times New Roman" panose="02020603050405020304" pitchFamily="18" charset="0"/>
            </a:rPr>
            <a:t>ключение</a:t>
          </a:r>
        </a:p>
      </dgm:t>
    </dgm:pt>
    <dgm:pt modelId="{7092154A-7128-4454-B304-6D8A62512C39}" type="parTrans" cxnId="{6AE76A9C-E8A5-4402-B978-9E84C769643D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84CA24-598C-402C-B5DD-AC481B19F665}" type="sibTrans" cxnId="{6AE76A9C-E8A5-4402-B978-9E84C769643D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21EFE3-B62A-4372-A75B-7EC23DA58A7F}" type="pres">
      <dgm:prSet presAssocID="{04146C1F-5FBC-48D8-9644-07C1C83C9FA5}" presName="linear" presStyleCnt="0">
        <dgm:presLayoutVars>
          <dgm:dir/>
          <dgm:animLvl val="lvl"/>
          <dgm:resizeHandles val="exact"/>
        </dgm:presLayoutVars>
      </dgm:prSet>
      <dgm:spPr/>
    </dgm:pt>
    <dgm:pt modelId="{8E69EF71-157E-4F0A-81AD-F4815712D1D3}" type="pres">
      <dgm:prSet presAssocID="{FE17EA91-9BEF-43F6-B9D0-C2C59447C6CD}" presName="parentLin" presStyleCnt="0"/>
      <dgm:spPr/>
    </dgm:pt>
    <dgm:pt modelId="{666A5EF0-1700-4628-96D9-A374A8622311}" type="pres">
      <dgm:prSet presAssocID="{FE17EA91-9BEF-43F6-B9D0-C2C59447C6CD}" presName="parentLeftMargin" presStyleLbl="node1" presStyleIdx="0" presStyleCnt="9"/>
      <dgm:spPr/>
    </dgm:pt>
    <dgm:pt modelId="{B06986F4-D31D-48F8-9AC5-D2720B9C9A5A}" type="pres">
      <dgm:prSet presAssocID="{FE17EA91-9BEF-43F6-B9D0-C2C59447C6C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21BA6A4-DF02-490F-A5FC-5E10619AC5C8}" type="pres">
      <dgm:prSet presAssocID="{FE17EA91-9BEF-43F6-B9D0-C2C59447C6CD}" presName="negativeSpace" presStyleCnt="0"/>
      <dgm:spPr/>
    </dgm:pt>
    <dgm:pt modelId="{43162B04-0098-4685-970E-305E7590E2CD}" type="pres">
      <dgm:prSet presAssocID="{FE17EA91-9BEF-43F6-B9D0-C2C59447C6CD}" presName="childText" presStyleLbl="conFgAcc1" presStyleIdx="0" presStyleCnt="9">
        <dgm:presLayoutVars>
          <dgm:bulletEnabled val="1"/>
        </dgm:presLayoutVars>
      </dgm:prSet>
      <dgm:spPr/>
    </dgm:pt>
    <dgm:pt modelId="{CC82F430-F2CF-41FB-AD97-2123A36C031A}" type="pres">
      <dgm:prSet presAssocID="{32BA7163-B0B2-47AA-87A0-76D7878E3AC0}" presName="spaceBetweenRectangles" presStyleCnt="0"/>
      <dgm:spPr/>
    </dgm:pt>
    <dgm:pt modelId="{2B9B0B5C-991C-482C-A323-21B6CC3C985E}" type="pres">
      <dgm:prSet presAssocID="{26A9D78A-3FAF-40A0-B30E-0CD250D2E2EC}" presName="parentLin" presStyleCnt="0"/>
      <dgm:spPr/>
    </dgm:pt>
    <dgm:pt modelId="{4B6E8684-4D43-4377-8AFF-D3ED56F5AF17}" type="pres">
      <dgm:prSet presAssocID="{26A9D78A-3FAF-40A0-B30E-0CD250D2E2EC}" presName="parentLeftMargin" presStyleLbl="node1" presStyleIdx="0" presStyleCnt="9"/>
      <dgm:spPr/>
    </dgm:pt>
    <dgm:pt modelId="{D6390FFE-BEAE-4BD2-83FC-BAB2D52C84D3}" type="pres">
      <dgm:prSet presAssocID="{26A9D78A-3FAF-40A0-B30E-0CD250D2E2EC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8204C9D-EBBF-4B94-876C-2A32EEC8FFD5}" type="pres">
      <dgm:prSet presAssocID="{26A9D78A-3FAF-40A0-B30E-0CD250D2E2EC}" presName="negativeSpace" presStyleCnt="0"/>
      <dgm:spPr/>
    </dgm:pt>
    <dgm:pt modelId="{94A216CA-23E2-49DE-8083-09B8CD078A67}" type="pres">
      <dgm:prSet presAssocID="{26A9D78A-3FAF-40A0-B30E-0CD250D2E2EC}" presName="childText" presStyleLbl="conFgAcc1" presStyleIdx="1" presStyleCnt="9">
        <dgm:presLayoutVars>
          <dgm:bulletEnabled val="1"/>
        </dgm:presLayoutVars>
      </dgm:prSet>
      <dgm:spPr/>
    </dgm:pt>
    <dgm:pt modelId="{E1A7B6D1-40A4-45EA-8DA9-12F3F7BEBC76}" type="pres">
      <dgm:prSet presAssocID="{8013D865-B0D2-492F-9048-A68270A2A9B8}" presName="spaceBetweenRectangles" presStyleCnt="0"/>
      <dgm:spPr/>
    </dgm:pt>
    <dgm:pt modelId="{2C1C25E0-3848-4D9F-87D1-6265C97345D5}" type="pres">
      <dgm:prSet presAssocID="{85E13828-BCA3-4574-BC53-71A1FD66BE48}" presName="parentLin" presStyleCnt="0"/>
      <dgm:spPr/>
    </dgm:pt>
    <dgm:pt modelId="{3DC52782-5224-4207-A741-11852EB03D4A}" type="pres">
      <dgm:prSet presAssocID="{85E13828-BCA3-4574-BC53-71A1FD66BE48}" presName="parentLeftMargin" presStyleLbl="node1" presStyleIdx="1" presStyleCnt="9"/>
      <dgm:spPr/>
    </dgm:pt>
    <dgm:pt modelId="{790B1D76-F693-4C78-B640-55424AAD1DBE}" type="pres">
      <dgm:prSet presAssocID="{85E13828-BCA3-4574-BC53-71A1FD66BE48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FAFA1C6-B2D0-45A1-83F1-75D1819CD381}" type="pres">
      <dgm:prSet presAssocID="{85E13828-BCA3-4574-BC53-71A1FD66BE48}" presName="negativeSpace" presStyleCnt="0"/>
      <dgm:spPr/>
    </dgm:pt>
    <dgm:pt modelId="{A15FBB3B-752E-4A25-881B-6EB29921ACE4}" type="pres">
      <dgm:prSet presAssocID="{85E13828-BCA3-4574-BC53-71A1FD66BE48}" presName="childText" presStyleLbl="conFgAcc1" presStyleIdx="2" presStyleCnt="9">
        <dgm:presLayoutVars>
          <dgm:bulletEnabled val="1"/>
        </dgm:presLayoutVars>
      </dgm:prSet>
      <dgm:spPr/>
    </dgm:pt>
    <dgm:pt modelId="{E3CBF5CA-B80F-4CE2-83CA-644077E6DAF6}" type="pres">
      <dgm:prSet presAssocID="{4BD93D54-B9AE-4EF9-B186-B22186EB2DB6}" presName="spaceBetweenRectangles" presStyleCnt="0"/>
      <dgm:spPr/>
    </dgm:pt>
    <dgm:pt modelId="{177634F0-F40C-480B-8224-6D3361C7AC1B}" type="pres">
      <dgm:prSet presAssocID="{09000743-6A6E-45A8-94DD-A4E3DFF68C4F}" presName="parentLin" presStyleCnt="0"/>
      <dgm:spPr/>
    </dgm:pt>
    <dgm:pt modelId="{C8319F02-9024-491D-8E88-A375AD82C8BD}" type="pres">
      <dgm:prSet presAssocID="{09000743-6A6E-45A8-94DD-A4E3DFF68C4F}" presName="parentLeftMargin" presStyleLbl="node1" presStyleIdx="2" presStyleCnt="9"/>
      <dgm:spPr/>
    </dgm:pt>
    <dgm:pt modelId="{7F797B09-A86E-467A-ADA7-C5F3E1B77AED}" type="pres">
      <dgm:prSet presAssocID="{09000743-6A6E-45A8-94DD-A4E3DFF68C4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1167CD6-5F62-4F19-802C-F6250D3D3DEE}" type="pres">
      <dgm:prSet presAssocID="{09000743-6A6E-45A8-94DD-A4E3DFF68C4F}" presName="negativeSpace" presStyleCnt="0"/>
      <dgm:spPr/>
    </dgm:pt>
    <dgm:pt modelId="{B7215E83-4DB9-40BD-A607-85DF869C8C57}" type="pres">
      <dgm:prSet presAssocID="{09000743-6A6E-45A8-94DD-A4E3DFF68C4F}" presName="childText" presStyleLbl="conFgAcc1" presStyleIdx="3" presStyleCnt="9">
        <dgm:presLayoutVars>
          <dgm:bulletEnabled val="1"/>
        </dgm:presLayoutVars>
      </dgm:prSet>
      <dgm:spPr/>
    </dgm:pt>
    <dgm:pt modelId="{9A832590-8BC5-4C90-BDA7-DFA2E5CAA08B}" type="pres">
      <dgm:prSet presAssocID="{0810A3CB-8B1B-4616-914A-925C703A5EB3}" presName="spaceBetweenRectangles" presStyleCnt="0"/>
      <dgm:spPr/>
    </dgm:pt>
    <dgm:pt modelId="{71F54840-40F9-4B9F-AC9C-57BCCD1784A0}" type="pres">
      <dgm:prSet presAssocID="{CC3DA0CE-FFDC-4DB6-98F2-1C280762BDBF}" presName="parentLin" presStyleCnt="0"/>
      <dgm:spPr/>
    </dgm:pt>
    <dgm:pt modelId="{4427E4C0-C7D9-45B5-BA53-4F49D23603F2}" type="pres">
      <dgm:prSet presAssocID="{CC3DA0CE-FFDC-4DB6-98F2-1C280762BDBF}" presName="parentLeftMargin" presStyleLbl="node1" presStyleIdx="3" presStyleCnt="9"/>
      <dgm:spPr/>
    </dgm:pt>
    <dgm:pt modelId="{9EDB1F95-F197-4044-80BB-91950DC41CE1}" type="pres">
      <dgm:prSet presAssocID="{CC3DA0CE-FFDC-4DB6-98F2-1C280762BDB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C537089-2B2C-44AE-8213-1478FE8DBA99}" type="pres">
      <dgm:prSet presAssocID="{CC3DA0CE-FFDC-4DB6-98F2-1C280762BDBF}" presName="negativeSpace" presStyleCnt="0"/>
      <dgm:spPr/>
    </dgm:pt>
    <dgm:pt modelId="{73226385-F639-4F39-90FD-FD8B70D424A2}" type="pres">
      <dgm:prSet presAssocID="{CC3DA0CE-FFDC-4DB6-98F2-1C280762BDBF}" presName="childText" presStyleLbl="conFgAcc1" presStyleIdx="4" presStyleCnt="9">
        <dgm:presLayoutVars>
          <dgm:bulletEnabled val="1"/>
        </dgm:presLayoutVars>
      </dgm:prSet>
      <dgm:spPr/>
    </dgm:pt>
    <dgm:pt modelId="{F14F832F-0A20-4187-885B-488959211AEC}" type="pres">
      <dgm:prSet presAssocID="{CF805056-A952-4D15-8420-A0EAEAFF6669}" presName="spaceBetweenRectangles" presStyleCnt="0"/>
      <dgm:spPr/>
    </dgm:pt>
    <dgm:pt modelId="{F1838614-23FA-4221-9900-0AA195B02620}" type="pres">
      <dgm:prSet presAssocID="{0C8EDB8B-69B4-4560-A64E-C87CA010AB5A}" presName="parentLin" presStyleCnt="0"/>
      <dgm:spPr/>
    </dgm:pt>
    <dgm:pt modelId="{20092439-8174-4A0D-A3B1-E211A2C43E5A}" type="pres">
      <dgm:prSet presAssocID="{0C8EDB8B-69B4-4560-A64E-C87CA010AB5A}" presName="parentLeftMargin" presStyleLbl="node1" presStyleIdx="4" presStyleCnt="9"/>
      <dgm:spPr/>
    </dgm:pt>
    <dgm:pt modelId="{DD1A2F36-4178-4983-9696-61713CBE450D}" type="pres">
      <dgm:prSet presAssocID="{0C8EDB8B-69B4-4560-A64E-C87CA010AB5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B9AC118-3A0F-40B9-B3ED-6CC871475E3F}" type="pres">
      <dgm:prSet presAssocID="{0C8EDB8B-69B4-4560-A64E-C87CA010AB5A}" presName="negativeSpace" presStyleCnt="0"/>
      <dgm:spPr/>
    </dgm:pt>
    <dgm:pt modelId="{3F77F6E3-087F-43E2-ACA3-3F2507CAB3E3}" type="pres">
      <dgm:prSet presAssocID="{0C8EDB8B-69B4-4560-A64E-C87CA010AB5A}" presName="childText" presStyleLbl="conFgAcc1" presStyleIdx="5" presStyleCnt="9">
        <dgm:presLayoutVars>
          <dgm:bulletEnabled val="1"/>
        </dgm:presLayoutVars>
      </dgm:prSet>
      <dgm:spPr/>
    </dgm:pt>
    <dgm:pt modelId="{E0B24DAE-3901-418A-BA9A-7205C3B87940}" type="pres">
      <dgm:prSet presAssocID="{3819FF10-B6F7-47A1-AC43-82DB30DECA65}" presName="spaceBetweenRectangles" presStyleCnt="0"/>
      <dgm:spPr/>
    </dgm:pt>
    <dgm:pt modelId="{DED6FF8E-E6B9-4FAA-9F3A-24C41F3362CB}" type="pres">
      <dgm:prSet presAssocID="{65449001-EB47-4119-80E6-20ED2954421F}" presName="parentLin" presStyleCnt="0"/>
      <dgm:spPr/>
    </dgm:pt>
    <dgm:pt modelId="{2D36CA00-C702-423E-8D39-334FDC6026B4}" type="pres">
      <dgm:prSet presAssocID="{65449001-EB47-4119-80E6-20ED2954421F}" presName="parentLeftMargin" presStyleLbl="node1" presStyleIdx="5" presStyleCnt="9"/>
      <dgm:spPr/>
    </dgm:pt>
    <dgm:pt modelId="{E6EE6A6E-882D-4D91-BB0D-1FE96B8A259E}" type="pres">
      <dgm:prSet presAssocID="{65449001-EB47-4119-80E6-20ED2954421F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421006BC-F975-4D1D-A904-FC6DC93E3BC8}" type="pres">
      <dgm:prSet presAssocID="{65449001-EB47-4119-80E6-20ED2954421F}" presName="negativeSpace" presStyleCnt="0"/>
      <dgm:spPr/>
    </dgm:pt>
    <dgm:pt modelId="{42AD9769-5217-4F2A-BFF4-2EC3E3BE3678}" type="pres">
      <dgm:prSet presAssocID="{65449001-EB47-4119-80E6-20ED2954421F}" presName="childText" presStyleLbl="conFgAcc1" presStyleIdx="6" presStyleCnt="9">
        <dgm:presLayoutVars>
          <dgm:bulletEnabled val="1"/>
        </dgm:presLayoutVars>
      </dgm:prSet>
      <dgm:spPr/>
    </dgm:pt>
    <dgm:pt modelId="{E1C9D0B5-7A6E-4EBE-9409-BDE800E92107}" type="pres">
      <dgm:prSet presAssocID="{BFB9B2A0-954B-43EA-880E-10A02565D1AC}" presName="spaceBetweenRectangles" presStyleCnt="0"/>
      <dgm:spPr/>
    </dgm:pt>
    <dgm:pt modelId="{466A6227-79C8-4CB0-828B-397E6AAE5DD1}" type="pres">
      <dgm:prSet presAssocID="{5063EA09-3201-4F1A-BD43-20D6DF8FA2AD}" presName="parentLin" presStyleCnt="0"/>
      <dgm:spPr/>
    </dgm:pt>
    <dgm:pt modelId="{EA54832D-6BA4-4846-B2A4-A29D45BD859C}" type="pres">
      <dgm:prSet presAssocID="{5063EA09-3201-4F1A-BD43-20D6DF8FA2AD}" presName="parentLeftMargin" presStyleLbl="node1" presStyleIdx="6" presStyleCnt="9"/>
      <dgm:spPr/>
    </dgm:pt>
    <dgm:pt modelId="{BED20AA8-6B50-49E0-B970-216EEDBB8B7E}" type="pres">
      <dgm:prSet presAssocID="{5063EA09-3201-4F1A-BD43-20D6DF8FA2A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84C21EB7-A76F-4660-A817-594AA42F347C}" type="pres">
      <dgm:prSet presAssocID="{5063EA09-3201-4F1A-BD43-20D6DF8FA2AD}" presName="negativeSpace" presStyleCnt="0"/>
      <dgm:spPr/>
    </dgm:pt>
    <dgm:pt modelId="{2B31EBB4-37A0-4F51-A61D-17407DA19394}" type="pres">
      <dgm:prSet presAssocID="{5063EA09-3201-4F1A-BD43-20D6DF8FA2AD}" presName="childText" presStyleLbl="conFgAcc1" presStyleIdx="7" presStyleCnt="9">
        <dgm:presLayoutVars>
          <dgm:bulletEnabled val="1"/>
        </dgm:presLayoutVars>
      </dgm:prSet>
      <dgm:spPr/>
    </dgm:pt>
    <dgm:pt modelId="{DC7EF322-7F93-47F0-87B9-D5382841C42A}" type="pres">
      <dgm:prSet presAssocID="{F4E052D2-63D6-4676-ADFA-4DB0C5CC7A41}" presName="spaceBetweenRectangles" presStyleCnt="0"/>
      <dgm:spPr/>
    </dgm:pt>
    <dgm:pt modelId="{6541E30C-61D9-4E0E-8DC9-6AED13ABFA97}" type="pres">
      <dgm:prSet presAssocID="{63FC7ACF-10E7-4F18-BAAC-70F085CAAB9D}" presName="parentLin" presStyleCnt="0"/>
      <dgm:spPr/>
    </dgm:pt>
    <dgm:pt modelId="{ED8D80E5-22A3-4C81-BBE0-395F7CEF791A}" type="pres">
      <dgm:prSet presAssocID="{63FC7ACF-10E7-4F18-BAAC-70F085CAAB9D}" presName="parentLeftMargin" presStyleLbl="node1" presStyleIdx="7" presStyleCnt="9"/>
      <dgm:spPr/>
    </dgm:pt>
    <dgm:pt modelId="{80931BCD-56D5-4C17-B659-B47CEB3DA0C2}" type="pres">
      <dgm:prSet presAssocID="{63FC7ACF-10E7-4F18-BAAC-70F085CAAB9D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5B22922D-E0F9-4C2E-9674-326452CAD7B8}" type="pres">
      <dgm:prSet presAssocID="{63FC7ACF-10E7-4F18-BAAC-70F085CAAB9D}" presName="negativeSpace" presStyleCnt="0"/>
      <dgm:spPr/>
    </dgm:pt>
    <dgm:pt modelId="{14484987-D45C-485C-8F70-EDBD8F545353}" type="pres">
      <dgm:prSet presAssocID="{63FC7ACF-10E7-4F18-BAAC-70F085CAAB9D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256EB700-059A-4E75-86A9-2D67B4B3E480}" type="presOf" srcId="{0C8EDB8B-69B4-4560-A64E-C87CA010AB5A}" destId="{DD1A2F36-4178-4983-9696-61713CBE450D}" srcOrd="1" destOrd="0" presId="urn:microsoft.com/office/officeart/2005/8/layout/list1"/>
    <dgm:cxn modelId="{7F28EE0A-85F6-47BE-A5C0-339308B5F611}" srcId="{04146C1F-5FBC-48D8-9644-07C1C83C9FA5}" destId="{FE17EA91-9BEF-43F6-B9D0-C2C59447C6CD}" srcOrd="0" destOrd="0" parTransId="{991C7272-23AA-4677-90F7-66B4A9F88AF0}" sibTransId="{32BA7163-B0B2-47AA-87A0-76D7878E3AC0}"/>
    <dgm:cxn modelId="{E0CD9D14-B220-4200-AB07-2AB019A62D8B}" type="presOf" srcId="{26A9D78A-3FAF-40A0-B30E-0CD250D2E2EC}" destId="{4B6E8684-4D43-4377-8AFF-D3ED56F5AF17}" srcOrd="0" destOrd="0" presId="urn:microsoft.com/office/officeart/2005/8/layout/list1"/>
    <dgm:cxn modelId="{421E991C-4FB9-40B5-8EF9-71F0F1972EA9}" type="presOf" srcId="{FE17EA91-9BEF-43F6-B9D0-C2C59447C6CD}" destId="{666A5EF0-1700-4628-96D9-A374A8622311}" srcOrd="0" destOrd="0" presId="urn:microsoft.com/office/officeart/2005/8/layout/list1"/>
    <dgm:cxn modelId="{EDB51E28-2DC3-45DD-A390-FEEC1F4E4400}" type="presOf" srcId="{65449001-EB47-4119-80E6-20ED2954421F}" destId="{E6EE6A6E-882D-4D91-BB0D-1FE96B8A259E}" srcOrd="1" destOrd="0" presId="urn:microsoft.com/office/officeart/2005/8/layout/list1"/>
    <dgm:cxn modelId="{F7C02928-0F62-4C5B-B813-F48303122FFA}" type="presOf" srcId="{65449001-EB47-4119-80E6-20ED2954421F}" destId="{2D36CA00-C702-423E-8D39-334FDC6026B4}" srcOrd="0" destOrd="0" presId="urn:microsoft.com/office/officeart/2005/8/layout/list1"/>
    <dgm:cxn modelId="{DD207428-6D73-499F-A827-A6488AFC36BB}" srcId="{04146C1F-5FBC-48D8-9644-07C1C83C9FA5}" destId="{65449001-EB47-4119-80E6-20ED2954421F}" srcOrd="6" destOrd="0" parTransId="{4A5D8E5F-81FD-4FC1-B8AA-A3BE2FE37FB9}" sibTransId="{BFB9B2A0-954B-43EA-880E-10A02565D1AC}"/>
    <dgm:cxn modelId="{2EEE782B-E1CD-4B8A-8057-6E6C7803E2B5}" type="presOf" srcId="{09000743-6A6E-45A8-94DD-A4E3DFF68C4F}" destId="{C8319F02-9024-491D-8E88-A375AD82C8BD}" srcOrd="0" destOrd="0" presId="urn:microsoft.com/office/officeart/2005/8/layout/list1"/>
    <dgm:cxn modelId="{36ACBD3A-2783-40D9-8A0F-017E393F5A06}" type="presOf" srcId="{85E13828-BCA3-4574-BC53-71A1FD66BE48}" destId="{790B1D76-F693-4C78-B640-55424AAD1DBE}" srcOrd="1" destOrd="0" presId="urn:microsoft.com/office/officeart/2005/8/layout/list1"/>
    <dgm:cxn modelId="{9DEE945F-0A51-435D-B76F-1AB74ADF38BB}" type="presOf" srcId="{0C8EDB8B-69B4-4560-A64E-C87CA010AB5A}" destId="{20092439-8174-4A0D-A3B1-E211A2C43E5A}" srcOrd="0" destOrd="0" presId="urn:microsoft.com/office/officeart/2005/8/layout/list1"/>
    <dgm:cxn modelId="{C7655241-A58C-408E-989B-38ADB392CBE6}" type="presOf" srcId="{5063EA09-3201-4F1A-BD43-20D6DF8FA2AD}" destId="{EA54832D-6BA4-4846-B2A4-A29D45BD859C}" srcOrd="0" destOrd="0" presId="urn:microsoft.com/office/officeart/2005/8/layout/list1"/>
    <dgm:cxn modelId="{3281F64B-E30C-47DF-9D24-E658B68902A4}" srcId="{04146C1F-5FBC-48D8-9644-07C1C83C9FA5}" destId="{09000743-6A6E-45A8-94DD-A4E3DFF68C4F}" srcOrd="3" destOrd="0" parTransId="{5C9661A6-634C-4C74-A753-5B0FD3D0C810}" sibTransId="{0810A3CB-8B1B-4616-914A-925C703A5EB3}"/>
    <dgm:cxn modelId="{C9C86852-E05A-4EAB-89DA-51FF01F3E1E3}" type="presOf" srcId="{85E13828-BCA3-4574-BC53-71A1FD66BE48}" destId="{3DC52782-5224-4207-A741-11852EB03D4A}" srcOrd="0" destOrd="0" presId="urn:microsoft.com/office/officeart/2005/8/layout/list1"/>
    <dgm:cxn modelId="{038F6181-716C-4B58-91E7-37E30F8B9C90}" type="presOf" srcId="{FE17EA91-9BEF-43F6-B9D0-C2C59447C6CD}" destId="{B06986F4-D31D-48F8-9AC5-D2720B9C9A5A}" srcOrd="1" destOrd="0" presId="urn:microsoft.com/office/officeart/2005/8/layout/list1"/>
    <dgm:cxn modelId="{78C50397-F4C1-42D4-A71F-608815639315}" type="presOf" srcId="{09000743-6A6E-45A8-94DD-A4E3DFF68C4F}" destId="{7F797B09-A86E-467A-ADA7-C5F3E1B77AED}" srcOrd="1" destOrd="0" presId="urn:microsoft.com/office/officeart/2005/8/layout/list1"/>
    <dgm:cxn modelId="{E9F80997-BA48-4D20-BEB8-AF0FEBDDBC99}" srcId="{04146C1F-5FBC-48D8-9644-07C1C83C9FA5}" destId="{5063EA09-3201-4F1A-BD43-20D6DF8FA2AD}" srcOrd="7" destOrd="0" parTransId="{7F7A4F17-435A-4E8F-A111-CEC4ABF71CEC}" sibTransId="{F4E052D2-63D6-4676-ADFA-4DB0C5CC7A41}"/>
    <dgm:cxn modelId="{B64D129A-EB8E-4C44-99AF-32C3EE51FA2B}" srcId="{04146C1F-5FBC-48D8-9644-07C1C83C9FA5}" destId="{CC3DA0CE-FFDC-4DB6-98F2-1C280762BDBF}" srcOrd="4" destOrd="0" parTransId="{204EF0CF-C42A-446A-92D8-084E33B6ACA4}" sibTransId="{CF805056-A952-4D15-8420-A0EAEAFF6669}"/>
    <dgm:cxn modelId="{6AE76A9C-E8A5-4402-B978-9E84C769643D}" srcId="{04146C1F-5FBC-48D8-9644-07C1C83C9FA5}" destId="{63FC7ACF-10E7-4F18-BAAC-70F085CAAB9D}" srcOrd="8" destOrd="0" parTransId="{7092154A-7128-4454-B304-6D8A62512C39}" sibTransId="{C484CA24-598C-402C-B5DD-AC481B19F665}"/>
    <dgm:cxn modelId="{4658ADA9-A78D-4938-8D57-A382375C861E}" type="presOf" srcId="{CC3DA0CE-FFDC-4DB6-98F2-1C280762BDBF}" destId="{9EDB1F95-F197-4044-80BB-91950DC41CE1}" srcOrd="1" destOrd="0" presId="urn:microsoft.com/office/officeart/2005/8/layout/list1"/>
    <dgm:cxn modelId="{935034B5-749E-41F9-A6E8-B3ECC824263D}" type="presOf" srcId="{63FC7ACF-10E7-4F18-BAAC-70F085CAAB9D}" destId="{80931BCD-56D5-4C17-B659-B47CEB3DA0C2}" srcOrd="1" destOrd="0" presId="urn:microsoft.com/office/officeart/2005/8/layout/list1"/>
    <dgm:cxn modelId="{DD74ACBA-030B-4119-9536-F578E24778D7}" srcId="{04146C1F-5FBC-48D8-9644-07C1C83C9FA5}" destId="{26A9D78A-3FAF-40A0-B30E-0CD250D2E2EC}" srcOrd="1" destOrd="0" parTransId="{848A91A4-BBF4-4034-8370-58665F0524B4}" sibTransId="{8013D865-B0D2-492F-9048-A68270A2A9B8}"/>
    <dgm:cxn modelId="{7A7FF7BC-0DC4-44A2-8C25-F82D3D6982EF}" type="presOf" srcId="{04146C1F-5FBC-48D8-9644-07C1C83C9FA5}" destId="{AC21EFE3-B62A-4372-A75B-7EC23DA58A7F}" srcOrd="0" destOrd="0" presId="urn:microsoft.com/office/officeart/2005/8/layout/list1"/>
    <dgm:cxn modelId="{748357BF-91E9-4E86-AE3E-26467F8A6D59}" type="presOf" srcId="{CC3DA0CE-FFDC-4DB6-98F2-1C280762BDBF}" destId="{4427E4C0-C7D9-45B5-BA53-4F49D23603F2}" srcOrd="0" destOrd="0" presId="urn:microsoft.com/office/officeart/2005/8/layout/list1"/>
    <dgm:cxn modelId="{D4F44BCA-83AF-4CC7-84B5-2B2A3E2F7797}" srcId="{04146C1F-5FBC-48D8-9644-07C1C83C9FA5}" destId="{85E13828-BCA3-4574-BC53-71A1FD66BE48}" srcOrd="2" destOrd="0" parTransId="{12DAE11E-6913-4770-9BE3-EB5701D31D04}" sibTransId="{4BD93D54-B9AE-4EF9-B186-B22186EB2DB6}"/>
    <dgm:cxn modelId="{348D86D5-096E-40DD-AC3D-D0B3E380945B}" type="presOf" srcId="{63FC7ACF-10E7-4F18-BAAC-70F085CAAB9D}" destId="{ED8D80E5-22A3-4C81-BBE0-395F7CEF791A}" srcOrd="0" destOrd="0" presId="urn:microsoft.com/office/officeart/2005/8/layout/list1"/>
    <dgm:cxn modelId="{276DCDD6-C67F-4E81-963E-0095F2077C87}" srcId="{04146C1F-5FBC-48D8-9644-07C1C83C9FA5}" destId="{0C8EDB8B-69B4-4560-A64E-C87CA010AB5A}" srcOrd="5" destOrd="0" parTransId="{4C16080C-DD4D-48C5-A654-2DF21DF472D8}" sibTransId="{3819FF10-B6F7-47A1-AC43-82DB30DECA65}"/>
    <dgm:cxn modelId="{39DCAFDD-BBAB-4142-B5F0-5F0AB7C7D441}" type="presOf" srcId="{26A9D78A-3FAF-40A0-B30E-0CD250D2E2EC}" destId="{D6390FFE-BEAE-4BD2-83FC-BAB2D52C84D3}" srcOrd="1" destOrd="0" presId="urn:microsoft.com/office/officeart/2005/8/layout/list1"/>
    <dgm:cxn modelId="{74A4EAE3-B3CC-4A91-8B98-F059C9403201}" type="presOf" srcId="{5063EA09-3201-4F1A-BD43-20D6DF8FA2AD}" destId="{BED20AA8-6B50-49E0-B970-216EEDBB8B7E}" srcOrd="1" destOrd="0" presId="urn:microsoft.com/office/officeart/2005/8/layout/list1"/>
    <dgm:cxn modelId="{511F292F-6313-41F5-AEE5-4ED9B7049930}" type="presParOf" srcId="{AC21EFE3-B62A-4372-A75B-7EC23DA58A7F}" destId="{8E69EF71-157E-4F0A-81AD-F4815712D1D3}" srcOrd="0" destOrd="0" presId="urn:microsoft.com/office/officeart/2005/8/layout/list1"/>
    <dgm:cxn modelId="{465EB391-D763-4A30-BD17-8A8D8CF1D61F}" type="presParOf" srcId="{8E69EF71-157E-4F0A-81AD-F4815712D1D3}" destId="{666A5EF0-1700-4628-96D9-A374A8622311}" srcOrd="0" destOrd="0" presId="urn:microsoft.com/office/officeart/2005/8/layout/list1"/>
    <dgm:cxn modelId="{14370AB8-783A-4622-9980-711F1B0461BF}" type="presParOf" srcId="{8E69EF71-157E-4F0A-81AD-F4815712D1D3}" destId="{B06986F4-D31D-48F8-9AC5-D2720B9C9A5A}" srcOrd="1" destOrd="0" presId="urn:microsoft.com/office/officeart/2005/8/layout/list1"/>
    <dgm:cxn modelId="{7B52DF33-00E9-4C05-81B8-4282CC087ACE}" type="presParOf" srcId="{AC21EFE3-B62A-4372-A75B-7EC23DA58A7F}" destId="{721BA6A4-DF02-490F-A5FC-5E10619AC5C8}" srcOrd="1" destOrd="0" presId="urn:microsoft.com/office/officeart/2005/8/layout/list1"/>
    <dgm:cxn modelId="{2E10976C-E878-4832-B50F-DDEA6302E4FF}" type="presParOf" srcId="{AC21EFE3-B62A-4372-A75B-7EC23DA58A7F}" destId="{43162B04-0098-4685-970E-305E7590E2CD}" srcOrd="2" destOrd="0" presId="urn:microsoft.com/office/officeart/2005/8/layout/list1"/>
    <dgm:cxn modelId="{42315A67-3104-45BB-B994-63ABAFF978DB}" type="presParOf" srcId="{AC21EFE3-B62A-4372-A75B-7EC23DA58A7F}" destId="{CC82F430-F2CF-41FB-AD97-2123A36C031A}" srcOrd="3" destOrd="0" presId="urn:microsoft.com/office/officeart/2005/8/layout/list1"/>
    <dgm:cxn modelId="{BD9B0BA7-9453-4902-B5F3-F47B79FD4728}" type="presParOf" srcId="{AC21EFE3-B62A-4372-A75B-7EC23DA58A7F}" destId="{2B9B0B5C-991C-482C-A323-21B6CC3C985E}" srcOrd="4" destOrd="0" presId="urn:microsoft.com/office/officeart/2005/8/layout/list1"/>
    <dgm:cxn modelId="{2D2E513C-7802-4259-BD9E-633C087041BB}" type="presParOf" srcId="{2B9B0B5C-991C-482C-A323-21B6CC3C985E}" destId="{4B6E8684-4D43-4377-8AFF-D3ED56F5AF17}" srcOrd="0" destOrd="0" presId="urn:microsoft.com/office/officeart/2005/8/layout/list1"/>
    <dgm:cxn modelId="{AAECD71A-B02A-438D-8503-C3A096E96661}" type="presParOf" srcId="{2B9B0B5C-991C-482C-A323-21B6CC3C985E}" destId="{D6390FFE-BEAE-4BD2-83FC-BAB2D52C84D3}" srcOrd="1" destOrd="0" presId="urn:microsoft.com/office/officeart/2005/8/layout/list1"/>
    <dgm:cxn modelId="{8300A04E-A294-46DB-8AFD-26658DB5E76C}" type="presParOf" srcId="{AC21EFE3-B62A-4372-A75B-7EC23DA58A7F}" destId="{B8204C9D-EBBF-4B94-876C-2A32EEC8FFD5}" srcOrd="5" destOrd="0" presId="urn:microsoft.com/office/officeart/2005/8/layout/list1"/>
    <dgm:cxn modelId="{BEA8A2B9-C222-414B-82B8-E0CD4804B6D7}" type="presParOf" srcId="{AC21EFE3-B62A-4372-A75B-7EC23DA58A7F}" destId="{94A216CA-23E2-49DE-8083-09B8CD078A67}" srcOrd="6" destOrd="0" presId="urn:microsoft.com/office/officeart/2005/8/layout/list1"/>
    <dgm:cxn modelId="{8939B8A4-8472-4235-8189-E9A06F3F2074}" type="presParOf" srcId="{AC21EFE3-B62A-4372-A75B-7EC23DA58A7F}" destId="{E1A7B6D1-40A4-45EA-8DA9-12F3F7BEBC76}" srcOrd="7" destOrd="0" presId="urn:microsoft.com/office/officeart/2005/8/layout/list1"/>
    <dgm:cxn modelId="{4926A8A9-BD2A-4051-981F-CD0C16C75DD9}" type="presParOf" srcId="{AC21EFE3-B62A-4372-A75B-7EC23DA58A7F}" destId="{2C1C25E0-3848-4D9F-87D1-6265C97345D5}" srcOrd="8" destOrd="0" presId="urn:microsoft.com/office/officeart/2005/8/layout/list1"/>
    <dgm:cxn modelId="{5E41E9E7-E0C3-4B0F-8605-DD52277640E6}" type="presParOf" srcId="{2C1C25E0-3848-4D9F-87D1-6265C97345D5}" destId="{3DC52782-5224-4207-A741-11852EB03D4A}" srcOrd="0" destOrd="0" presId="urn:microsoft.com/office/officeart/2005/8/layout/list1"/>
    <dgm:cxn modelId="{4FD72A50-4C69-4662-B749-3DE260BD18E5}" type="presParOf" srcId="{2C1C25E0-3848-4D9F-87D1-6265C97345D5}" destId="{790B1D76-F693-4C78-B640-55424AAD1DBE}" srcOrd="1" destOrd="0" presId="urn:microsoft.com/office/officeart/2005/8/layout/list1"/>
    <dgm:cxn modelId="{C5E56324-2FF9-4BD0-808C-3603EB595FE9}" type="presParOf" srcId="{AC21EFE3-B62A-4372-A75B-7EC23DA58A7F}" destId="{4FAFA1C6-B2D0-45A1-83F1-75D1819CD381}" srcOrd="9" destOrd="0" presId="urn:microsoft.com/office/officeart/2005/8/layout/list1"/>
    <dgm:cxn modelId="{1346A46F-9DDF-4383-9149-5E79617538AF}" type="presParOf" srcId="{AC21EFE3-B62A-4372-A75B-7EC23DA58A7F}" destId="{A15FBB3B-752E-4A25-881B-6EB29921ACE4}" srcOrd="10" destOrd="0" presId="urn:microsoft.com/office/officeart/2005/8/layout/list1"/>
    <dgm:cxn modelId="{3B753600-A0B2-4B1E-9B22-A54D820E8660}" type="presParOf" srcId="{AC21EFE3-B62A-4372-A75B-7EC23DA58A7F}" destId="{E3CBF5CA-B80F-4CE2-83CA-644077E6DAF6}" srcOrd="11" destOrd="0" presId="urn:microsoft.com/office/officeart/2005/8/layout/list1"/>
    <dgm:cxn modelId="{F8B752CF-E52E-4864-A463-78E7FE1F3135}" type="presParOf" srcId="{AC21EFE3-B62A-4372-A75B-7EC23DA58A7F}" destId="{177634F0-F40C-480B-8224-6D3361C7AC1B}" srcOrd="12" destOrd="0" presId="urn:microsoft.com/office/officeart/2005/8/layout/list1"/>
    <dgm:cxn modelId="{E3633AFE-3011-419F-ABA3-AA08BFC04C99}" type="presParOf" srcId="{177634F0-F40C-480B-8224-6D3361C7AC1B}" destId="{C8319F02-9024-491D-8E88-A375AD82C8BD}" srcOrd="0" destOrd="0" presId="urn:microsoft.com/office/officeart/2005/8/layout/list1"/>
    <dgm:cxn modelId="{2C18915C-8388-45DD-B414-3DECAE955971}" type="presParOf" srcId="{177634F0-F40C-480B-8224-6D3361C7AC1B}" destId="{7F797B09-A86E-467A-ADA7-C5F3E1B77AED}" srcOrd="1" destOrd="0" presId="urn:microsoft.com/office/officeart/2005/8/layout/list1"/>
    <dgm:cxn modelId="{D009423C-7E8C-4111-8A3D-5147877CFC6E}" type="presParOf" srcId="{AC21EFE3-B62A-4372-A75B-7EC23DA58A7F}" destId="{51167CD6-5F62-4F19-802C-F6250D3D3DEE}" srcOrd="13" destOrd="0" presId="urn:microsoft.com/office/officeart/2005/8/layout/list1"/>
    <dgm:cxn modelId="{C71724AD-7460-4FE2-A323-0780E19477EB}" type="presParOf" srcId="{AC21EFE3-B62A-4372-A75B-7EC23DA58A7F}" destId="{B7215E83-4DB9-40BD-A607-85DF869C8C57}" srcOrd="14" destOrd="0" presId="urn:microsoft.com/office/officeart/2005/8/layout/list1"/>
    <dgm:cxn modelId="{F05C7287-D8D9-4BB9-B402-A79F23ED17E9}" type="presParOf" srcId="{AC21EFE3-B62A-4372-A75B-7EC23DA58A7F}" destId="{9A832590-8BC5-4C90-BDA7-DFA2E5CAA08B}" srcOrd="15" destOrd="0" presId="urn:microsoft.com/office/officeart/2005/8/layout/list1"/>
    <dgm:cxn modelId="{33BCA9EC-B73F-49A1-B786-0A441F7C4322}" type="presParOf" srcId="{AC21EFE3-B62A-4372-A75B-7EC23DA58A7F}" destId="{71F54840-40F9-4B9F-AC9C-57BCCD1784A0}" srcOrd="16" destOrd="0" presId="urn:microsoft.com/office/officeart/2005/8/layout/list1"/>
    <dgm:cxn modelId="{2663367A-2DB3-45E6-966A-573977847553}" type="presParOf" srcId="{71F54840-40F9-4B9F-AC9C-57BCCD1784A0}" destId="{4427E4C0-C7D9-45B5-BA53-4F49D23603F2}" srcOrd="0" destOrd="0" presId="urn:microsoft.com/office/officeart/2005/8/layout/list1"/>
    <dgm:cxn modelId="{2CC373AD-6EC8-484A-AAF6-C211E40A96BA}" type="presParOf" srcId="{71F54840-40F9-4B9F-AC9C-57BCCD1784A0}" destId="{9EDB1F95-F197-4044-80BB-91950DC41CE1}" srcOrd="1" destOrd="0" presId="urn:microsoft.com/office/officeart/2005/8/layout/list1"/>
    <dgm:cxn modelId="{2BD18BB4-C503-4185-97B5-3C5A9E231094}" type="presParOf" srcId="{AC21EFE3-B62A-4372-A75B-7EC23DA58A7F}" destId="{AC537089-2B2C-44AE-8213-1478FE8DBA99}" srcOrd="17" destOrd="0" presId="urn:microsoft.com/office/officeart/2005/8/layout/list1"/>
    <dgm:cxn modelId="{1C42403F-9DD9-4096-87A0-456724E3753A}" type="presParOf" srcId="{AC21EFE3-B62A-4372-A75B-7EC23DA58A7F}" destId="{73226385-F639-4F39-90FD-FD8B70D424A2}" srcOrd="18" destOrd="0" presId="urn:microsoft.com/office/officeart/2005/8/layout/list1"/>
    <dgm:cxn modelId="{E98CB2EB-F724-40EE-984F-3D4D479BC2C5}" type="presParOf" srcId="{AC21EFE3-B62A-4372-A75B-7EC23DA58A7F}" destId="{F14F832F-0A20-4187-885B-488959211AEC}" srcOrd="19" destOrd="0" presId="urn:microsoft.com/office/officeart/2005/8/layout/list1"/>
    <dgm:cxn modelId="{AD079549-9BC9-4D63-ACFC-C4969E1D8A01}" type="presParOf" srcId="{AC21EFE3-B62A-4372-A75B-7EC23DA58A7F}" destId="{F1838614-23FA-4221-9900-0AA195B02620}" srcOrd="20" destOrd="0" presId="urn:microsoft.com/office/officeart/2005/8/layout/list1"/>
    <dgm:cxn modelId="{0FDEEB10-0C38-435B-B8AF-E8067FC7A6AF}" type="presParOf" srcId="{F1838614-23FA-4221-9900-0AA195B02620}" destId="{20092439-8174-4A0D-A3B1-E211A2C43E5A}" srcOrd="0" destOrd="0" presId="urn:microsoft.com/office/officeart/2005/8/layout/list1"/>
    <dgm:cxn modelId="{00CCE3DC-EAF0-4C57-B8B4-8075C20A6447}" type="presParOf" srcId="{F1838614-23FA-4221-9900-0AA195B02620}" destId="{DD1A2F36-4178-4983-9696-61713CBE450D}" srcOrd="1" destOrd="0" presId="urn:microsoft.com/office/officeart/2005/8/layout/list1"/>
    <dgm:cxn modelId="{21621302-8981-4D71-992B-3A557E1D4CBE}" type="presParOf" srcId="{AC21EFE3-B62A-4372-A75B-7EC23DA58A7F}" destId="{BB9AC118-3A0F-40B9-B3ED-6CC871475E3F}" srcOrd="21" destOrd="0" presId="urn:microsoft.com/office/officeart/2005/8/layout/list1"/>
    <dgm:cxn modelId="{9CAE3FF4-31F4-47F9-A893-485F875B1671}" type="presParOf" srcId="{AC21EFE3-B62A-4372-A75B-7EC23DA58A7F}" destId="{3F77F6E3-087F-43E2-ACA3-3F2507CAB3E3}" srcOrd="22" destOrd="0" presId="urn:microsoft.com/office/officeart/2005/8/layout/list1"/>
    <dgm:cxn modelId="{5609DA7C-2647-41E9-B808-3FBD5187244A}" type="presParOf" srcId="{AC21EFE3-B62A-4372-A75B-7EC23DA58A7F}" destId="{E0B24DAE-3901-418A-BA9A-7205C3B87940}" srcOrd="23" destOrd="0" presId="urn:microsoft.com/office/officeart/2005/8/layout/list1"/>
    <dgm:cxn modelId="{45E8893C-C9A9-45CF-B75C-B9E283FAD33D}" type="presParOf" srcId="{AC21EFE3-B62A-4372-A75B-7EC23DA58A7F}" destId="{DED6FF8E-E6B9-4FAA-9F3A-24C41F3362CB}" srcOrd="24" destOrd="0" presId="urn:microsoft.com/office/officeart/2005/8/layout/list1"/>
    <dgm:cxn modelId="{3A7B541C-D12D-4CF0-B319-EBD0DEFDBED2}" type="presParOf" srcId="{DED6FF8E-E6B9-4FAA-9F3A-24C41F3362CB}" destId="{2D36CA00-C702-423E-8D39-334FDC6026B4}" srcOrd="0" destOrd="0" presId="urn:microsoft.com/office/officeart/2005/8/layout/list1"/>
    <dgm:cxn modelId="{2E59D60A-F4DF-4B0F-9ADD-22B9C8ADDAF2}" type="presParOf" srcId="{DED6FF8E-E6B9-4FAA-9F3A-24C41F3362CB}" destId="{E6EE6A6E-882D-4D91-BB0D-1FE96B8A259E}" srcOrd="1" destOrd="0" presId="urn:microsoft.com/office/officeart/2005/8/layout/list1"/>
    <dgm:cxn modelId="{ABDF5D8D-BEE6-4303-A08B-90EA39150172}" type="presParOf" srcId="{AC21EFE3-B62A-4372-A75B-7EC23DA58A7F}" destId="{421006BC-F975-4D1D-A904-FC6DC93E3BC8}" srcOrd="25" destOrd="0" presId="urn:microsoft.com/office/officeart/2005/8/layout/list1"/>
    <dgm:cxn modelId="{B3C6F2BF-3B1B-4080-A829-37C1B826F979}" type="presParOf" srcId="{AC21EFE3-B62A-4372-A75B-7EC23DA58A7F}" destId="{42AD9769-5217-4F2A-BFF4-2EC3E3BE3678}" srcOrd="26" destOrd="0" presId="urn:microsoft.com/office/officeart/2005/8/layout/list1"/>
    <dgm:cxn modelId="{C9B27409-F6BC-4587-BFC4-D8991E15514E}" type="presParOf" srcId="{AC21EFE3-B62A-4372-A75B-7EC23DA58A7F}" destId="{E1C9D0B5-7A6E-4EBE-9409-BDE800E92107}" srcOrd="27" destOrd="0" presId="urn:microsoft.com/office/officeart/2005/8/layout/list1"/>
    <dgm:cxn modelId="{87A16040-538E-4C82-B386-DA139ABBD9CD}" type="presParOf" srcId="{AC21EFE3-B62A-4372-A75B-7EC23DA58A7F}" destId="{466A6227-79C8-4CB0-828B-397E6AAE5DD1}" srcOrd="28" destOrd="0" presId="urn:microsoft.com/office/officeart/2005/8/layout/list1"/>
    <dgm:cxn modelId="{BB887803-A324-4A68-80E2-A3339F6B0DA4}" type="presParOf" srcId="{466A6227-79C8-4CB0-828B-397E6AAE5DD1}" destId="{EA54832D-6BA4-4846-B2A4-A29D45BD859C}" srcOrd="0" destOrd="0" presId="urn:microsoft.com/office/officeart/2005/8/layout/list1"/>
    <dgm:cxn modelId="{6103C130-B533-4E89-B6C6-57741446CBAE}" type="presParOf" srcId="{466A6227-79C8-4CB0-828B-397E6AAE5DD1}" destId="{BED20AA8-6B50-49E0-B970-216EEDBB8B7E}" srcOrd="1" destOrd="0" presId="urn:microsoft.com/office/officeart/2005/8/layout/list1"/>
    <dgm:cxn modelId="{2BEBBE07-726F-43FB-A950-AAB69B55CF57}" type="presParOf" srcId="{AC21EFE3-B62A-4372-A75B-7EC23DA58A7F}" destId="{84C21EB7-A76F-4660-A817-594AA42F347C}" srcOrd="29" destOrd="0" presId="urn:microsoft.com/office/officeart/2005/8/layout/list1"/>
    <dgm:cxn modelId="{883474C1-C94E-49BF-A5B2-0C7B9A5AB3E3}" type="presParOf" srcId="{AC21EFE3-B62A-4372-A75B-7EC23DA58A7F}" destId="{2B31EBB4-37A0-4F51-A61D-17407DA19394}" srcOrd="30" destOrd="0" presId="urn:microsoft.com/office/officeart/2005/8/layout/list1"/>
    <dgm:cxn modelId="{249F65F7-1138-4AB8-B142-33518EA50BAF}" type="presParOf" srcId="{AC21EFE3-B62A-4372-A75B-7EC23DA58A7F}" destId="{DC7EF322-7F93-47F0-87B9-D5382841C42A}" srcOrd="31" destOrd="0" presId="urn:microsoft.com/office/officeart/2005/8/layout/list1"/>
    <dgm:cxn modelId="{BF72EB97-5156-4B12-B491-AED4E44C322C}" type="presParOf" srcId="{AC21EFE3-B62A-4372-A75B-7EC23DA58A7F}" destId="{6541E30C-61D9-4E0E-8DC9-6AED13ABFA97}" srcOrd="32" destOrd="0" presId="urn:microsoft.com/office/officeart/2005/8/layout/list1"/>
    <dgm:cxn modelId="{C6F601AF-96AA-4241-B7EC-9DAF587B6A3B}" type="presParOf" srcId="{6541E30C-61D9-4E0E-8DC9-6AED13ABFA97}" destId="{ED8D80E5-22A3-4C81-BBE0-395F7CEF791A}" srcOrd="0" destOrd="0" presId="urn:microsoft.com/office/officeart/2005/8/layout/list1"/>
    <dgm:cxn modelId="{44292686-3179-4386-AFBE-A4DE15736E7B}" type="presParOf" srcId="{6541E30C-61D9-4E0E-8DC9-6AED13ABFA97}" destId="{80931BCD-56D5-4C17-B659-B47CEB3DA0C2}" srcOrd="1" destOrd="0" presId="urn:microsoft.com/office/officeart/2005/8/layout/list1"/>
    <dgm:cxn modelId="{71A82098-CC84-498E-BC2D-5A9172CE0778}" type="presParOf" srcId="{AC21EFE3-B62A-4372-A75B-7EC23DA58A7F}" destId="{5B22922D-E0F9-4C2E-9674-326452CAD7B8}" srcOrd="33" destOrd="0" presId="urn:microsoft.com/office/officeart/2005/8/layout/list1"/>
    <dgm:cxn modelId="{2186D3D1-FFC4-414C-91DC-27DA6D3B3437}" type="presParOf" srcId="{AC21EFE3-B62A-4372-A75B-7EC23DA58A7F}" destId="{14484987-D45C-485C-8F70-EDBD8F545353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4A1435-0F45-4607-BED1-99EC86C27D87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118FDA3C-0BF5-4244-8166-FB9182B27FA6}">
      <dgm:prSet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запасами: настольное приложение позволяет аптекам контролировать запасы товаров и своевременно заказывать новые партии, чтобы избежать дефицита или устаревания лекарственных средств.</a:t>
          </a:r>
        </a:p>
      </dgm:t>
    </dgm:pt>
    <dgm:pt modelId="{E5FC158B-7D38-44E7-AA49-6430D874209A}" type="parTrans" cxnId="{F6AC4628-B35F-4EF7-8F7B-78C78EAC384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63D784-736A-4512-80A7-E3661F538B78}" type="sibTrans" cxnId="{F6AC4628-B35F-4EF7-8F7B-78C78EAC384E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CDF978-664D-4C44-8FF9-A215F3CB4DB4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Быстрый поиск товаров: благодаря приложению, сотрудники аптеки могут быстро находить нужные товары по названию, производителю или категории, что повышает эффективность работы.</a:t>
          </a:r>
        </a:p>
      </dgm:t>
    </dgm:pt>
    <dgm:pt modelId="{825887A9-BCCB-4A8A-97B5-2359955E1A8E}" type="parTrans" cxnId="{2732FD23-30F0-47D0-A52C-339FB6DB084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DF7622-04CD-4C16-9DDF-25AB51E65688}" type="sibTrans" cxnId="{2732FD23-30F0-47D0-A52C-339FB6DB084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89BDC-BE46-4C6E-BDFD-1200A94AA290}">
      <dgm:prSet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Ведение клиентской базы: приложение позволяет собирать информацию о клиентах, их предпочтениях и историях покупок для улучшения качества обслуживания и маркетинговых активностей.</a:t>
          </a:r>
        </a:p>
      </dgm:t>
    </dgm:pt>
    <dgm:pt modelId="{08634D5A-FEE0-4816-893C-1B0762405AE0}" type="parTrans" cxnId="{2C5ADA25-2B9C-47F9-A40C-8E84EC60F19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96B971-F9E9-4639-9F7E-EF5D19B03BE1}" type="sibTrans" cxnId="{2C5ADA25-2B9C-47F9-A40C-8E84EC60F19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DB2EA1-289F-4238-BC55-41718157F475}" type="pres">
      <dgm:prSet presAssocID="{474A1435-0F45-4607-BED1-99EC86C27D87}" presName="linear" presStyleCnt="0">
        <dgm:presLayoutVars>
          <dgm:animLvl val="lvl"/>
          <dgm:resizeHandles val="exact"/>
        </dgm:presLayoutVars>
      </dgm:prSet>
      <dgm:spPr/>
    </dgm:pt>
    <dgm:pt modelId="{52619E26-FBB0-4393-B188-DBB980D6FED3}" type="pres">
      <dgm:prSet presAssocID="{118FDA3C-0BF5-4244-8166-FB9182B27F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B76676-234E-4BC3-AEE8-2116A3295548}" type="pres">
      <dgm:prSet presAssocID="{4263D784-736A-4512-80A7-E3661F538B78}" presName="spacer" presStyleCnt="0"/>
      <dgm:spPr/>
    </dgm:pt>
    <dgm:pt modelId="{C2000E13-5F5E-41CF-85A9-D61953137C3A}" type="pres">
      <dgm:prSet presAssocID="{CCCDF978-664D-4C44-8FF9-A215F3CB4D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F0C17D-6F4B-495D-A0B8-46F87ADEDF60}" type="pres">
      <dgm:prSet presAssocID="{BBDF7622-04CD-4C16-9DDF-25AB51E65688}" presName="spacer" presStyleCnt="0"/>
      <dgm:spPr/>
    </dgm:pt>
    <dgm:pt modelId="{3ABBAE8D-0E2C-47B9-B6C2-79ABFF44FCCA}" type="pres">
      <dgm:prSet presAssocID="{80989BDC-BE46-4C6E-BDFD-1200A94AA2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D7B70A-709F-4ADF-869B-369AD304EC0F}" type="presOf" srcId="{80989BDC-BE46-4C6E-BDFD-1200A94AA290}" destId="{3ABBAE8D-0E2C-47B9-B6C2-79ABFF44FCCA}" srcOrd="0" destOrd="0" presId="urn:microsoft.com/office/officeart/2005/8/layout/vList2"/>
    <dgm:cxn modelId="{2732FD23-30F0-47D0-A52C-339FB6DB0848}" srcId="{474A1435-0F45-4607-BED1-99EC86C27D87}" destId="{CCCDF978-664D-4C44-8FF9-A215F3CB4DB4}" srcOrd="1" destOrd="0" parTransId="{825887A9-BCCB-4A8A-97B5-2359955E1A8E}" sibTransId="{BBDF7622-04CD-4C16-9DDF-25AB51E65688}"/>
    <dgm:cxn modelId="{2C5ADA25-2B9C-47F9-A40C-8E84EC60F193}" srcId="{474A1435-0F45-4607-BED1-99EC86C27D87}" destId="{80989BDC-BE46-4C6E-BDFD-1200A94AA290}" srcOrd="2" destOrd="0" parTransId="{08634D5A-FEE0-4816-893C-1B0762405AE0}" sibTransId="{D896B971-F9E9-4639-9F7E-EF5D19B03BE1}"/>
    <dgm:cxn modelId="{F6AC4628-B35F-4EF7-8F7B-78C78EAC384E}" srcId="{474A1435-0F45-4607-BED1-99EC86C27D87}" destId="{118FDA3C-0BF5-4244-8166-FB9182B27FA6}" srcOrd="0" destOrd="0" parTransId="{E5FC158B-7D38-44E7-AA49-6430D874209A}" sibTransId="{4263D784-736A-4512-80A7-E3661F538B78}"/>
    <dgm:cxn modelId="{5E551891-EA1C-4EA3-9436-0E3143E877B1}" type="presOf" srcId="{474A1435-0F45-4607-BED1-99EC86C27D87}" destId="{27DB2EA1-289F-4238-BC55-41718157F475}" srcOrd="0" destOrd="0" presId="urn:microsoft.com/office/officeart/2005/8/layout/vList2"/>
    <dgm:cxn modelId="{C58A69D2-AD60-4885-AB3B-47709A07ED19}" type="presOf" srcId="{CCCDF978-664D-4C44-8FF9-A215F3CB4DB4}" destId="{C2000E13-5F5E-41CF-85A9-D61953137C3A}" srcOrd="0" destOrd="0" presId="urn:microsoft.com/office/officeart/2005/8/layout/vList2"/>
    <dgm:cxn modelId="{4E1BD9DE-4B62-46FF-AE7C-94D09A6739F0}" type="presOf" srcId="{118FDA3C-0BF5-4244-8166-FB9182B27FA6}" destId="{52619E26-FBB0-4393-B188-DBB980D6FED3}" srcOrd="0" destOrd="0" presId="urn:microsoft.com/office/officeart/2005/8/layout/vList2"/>
    <dgm:cxn modelId="{A500EACA-2E53-4651-B36F-4FB94D60FE20}" type="presParOf" srcId="{27DB2EA1-289F-4238-BC55-41718157F475}" destId="{52619E26-FBB0-4393-B188-DBB980D6FED3}" srcOrd="0" destOrd="0" presId="urn:microsoft.com/office/officeart/2005/8/layout/vList2"/>
    <dgm:cxn modelId="{7A3F9E4A-4B43-4122-892A-D83AB0260278}" type="presParOf" srcId="{27DB2EA1-289F-4238-BC55-41718157F475}" destId="{82B76676-234E-4BC3-AEE8-2116A3295548}" srcOrd="1" destOrd="0" presId="urn:microsoft.com/office/officeart/2005/8/layout/vList2"/>
    <dgm:cxn modelId="{D9E36D79-68CF-4E7E-8378-4A6D197BACDD}" type="presParOf" srcId="{27DB2EA1-289F-4238-BC55-41718157F475}" destId="{C2000E13-5F5E-41CF-85A9-D61953137C3A}" srcOrd="2" destOrd="0" presId="urn:microsoft.com/office/officeart/2005/8/layout/vList2"/>
    <dgm:cxn modelId="{30FEF1A8-69D9-4889-979A-AC5B2F78083A}" type="presParOf" srcId="{27DB2EA1-289F-4238-BC55-41718157F475}" destId="{6DF0C17D-6F4B-495D-A0B8-46F87ADEDF60}" srcOrd="3" destOrd="0" presId="urn:microsoft.com/office/officeart/2005/8/layout/vList2"/>
    <dgm:cxn modelId="{4DB90590-F4B4-43C5-90B5-003BECD2E36E}" type="presParOf" srcId="{27DB2EA1-289F-4238-BC55-41718157F475}" destId="{3ABBAE8D-0E2C-47B9-B6C2-79ABFF44FC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90F2C7-850A-46B9-9D15-FD5935B4128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ru-RU"/>
        </a:p>
      </dgm:t>
    </dgm:pt>
    <dgm:pt modelId="{FCA4FB35-5BB4-441E-8CE1-86AC00289F53}">
      <dgm:prSet custT="1"/>
      <dgm:spPr/>
      <dgm:t>
        <a:bodyPr/>
        <a:lstStyle/>
        <a:p>
          <a:r>
            <a:rPr lang="ru-RU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Контроль за работой персонала: с помощью приложения руководитель аптеки может отслеживать работу сотрудников, оценивать их производительность и контролировать соблюдение правил работы.</a:t>
          </a:r>
        </a:p>
      </dgm:t>
    </dgm:pt>
    <dgm:pt modelId="{F9A47E07-CB18-467D-BE4A-CFB6FBACF8B3}" type="parTrans" cxnId="{6B5EA41E-35A3-4E71-828E-38DA49FD9DF7}">
      <dgm:prSet/>
      <dgm:spPr/>
      <dgm:t>
        <a:bodyPr/>
        <a:lstStyle/>
        <a:p>
          <a:endParaRPr lang="ru-RU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BA8045-08BF-412C-9AD8-89974CA67364}" type="sibTrans" cxnId="{6B5EA41E-35A3-4E71-828E-38DA49FD9DF7}">
      <dgm:prSet/>
      <dgm:spPr/>
      <dgm:t>
        <a:bodyPr/>
        <a:lstStyle/>
        <a:p>
          <a:endParaRPr lang="ru-RU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34088-C603-4779-901F-552FF3D79320}">
      <dgm:prSet custT="1"/>
      <dgm:spPr/>
      <dgm:t>
        <a:bodyPr/>
        <a:lstStyle/>
        <a:p>
          <a:r>
            <a:rPr lang="ru-RU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и отчетность: приложение предоставляет возможность анализировать данные о продажах, запасах и работе персонала, что помогает принимать обоснованные решения о развитии бизнеса.</a:t>
          </a:r>
        </a:p>
      </dgm:t>
    </dgm:pt>
    <dgm:pt modelId="{2522B19C-EE77-4DAC-9D6E-B45DD831CDD2}" type="parTrans" cxnId="{DFEE94C0-80CD-4409-B6BF-91AC2309DB7D}">
      <dgm:prSet/>
      <dgm:spPr/>
      <dgm:t>
        <a:bodyPr/>
        <a:lstStyle/>
        <a:p>
          <a:endParaRPr lang="ru-RU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AAC13F-DFC8-4E59-BB6A-E33871D32B7E}" type="sibTrans" cxnId="{DFEE94C0-80CD-4409-B6BF-91AC2309DB7D}">
      <dgm:prSet/>
      <dgm:spPr/>
      <dgm:t>
        <a:bodyPr/>
        <a:lstStyle/>
        <a:p>
          <a:endParaRPr lang="ru-RU" sz="2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D5686B-D80E-413E-80C4-82062B4D0684}" type="pres">
      <dgm:prSet presAssocID="{4790F2C7-850A-46B9-9D15-FD5935B41288}" presName="linear" presStyleCnt="0">
        <dgm:presLayoutVars>
          <dgm:animLvl val="lvl"/>
          <dgm:resizeHandles val="exact"/>
        </dgm:presLayoutVars>
      </dgm:prSet>
      <dgm:spPr/>
    </dgm:pt>
    <dgm:pt modelId="{AB3F5EA6-4E3C-44F0-83FF-7E6ECC467BAC}" type="pres">
      <dgm:prSet presAssocID="{FCA4FB35-5BB4-441E-8CE1-86AC00289F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457015-FFE0-45F3-84EC-DAB415ADE308}" type="pres">
      <dgm:prSet presAssocID="{11BA8045-08BF-412C-9AD8-89974CA67364}" presName="spacer" presStyleCnt="0"/>
      <dgm:spPr/>
    </dgm:pt>
    <dgm:pt modelId="{896F1636-AA63-4A47-ACFA-10AC27822C8B}" type="pres">
      <dgm:prSet presAssocID="{B2034088-C603-4779-901F-552FF3D793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B5EA41E-35A3-4E71-828E-38DA49FD9DF7}" srcId="{4790F2C7-850A-46B9-9D15-FD5935B41288}" destId="{FCA4FB35-5BB4-441E-8CE1-86AC00289F53}" srcOrd="0" destOrd="0" parTransId="{F9A47E07-CB18-467D-BE4A-CFB6FBACF8B3}" sibTransId="{11BA8045-08BF-412C-9AD8-89974CA67364}"/>
    <dgm:cxn modelId="{D5951D62-5DB5-4D4A-A91E-36FFF001117F}" type="presOf" srcId="{4790F2C7-850A-46B9-9D15-FD5935B41288}" destId="{54D5686B-D80E-413E-80C4-82062B4D0684}" srcOrd="0" destOrd="0" presId="urn:microsoft.com/office/officeart/2005/8/layout/vList2"/>
    <dgm:cxn modelId="{5C3A1A8C-79C6-4095-AEE0-13AA66673348}" type="presOf" srcId="{FCA4FB35-5BB4-441E-8CE1-86AC00289F53}" destId="{AB3F5EA6-4E3C-44F0-83FF-7E6ECC467BAC}" srcOrd="0" destOrd="0" presId="urn:microsoft.com/office/officeart/2005/8/layout/vList2"/>
    <dgm:cxn modelId="{80F68AA7-D9DE-464C-8A57-0EE4AB93346F}" type="presOf" srcId="{B2034088-C603-4779-901F-552FF3D79320}" destId="{896F1636-AA63-4A47-ACFA-10AC27822C8B}" srcOrd="0" destOrd="0" presId="urn:microsoft.com/office/officeart/2005/8/layout/vList2"/>
    <dgm:cxn modelId="{DFEE94C0-80CD-4409-B6BF-91AC2309DB7D}" srcId="{4790F2C7-850A-46B9-9D15-FD5935B41288}" destId="{B2034088-C603-4779-901F-552FF3D79320}" srcOrd="1" destOrd="0" parTransId="{2522B19C-EE77-4DAC-9D6E-B45DD831CDD2}" sibTransId="{D9AAC13F-DFC8-4E59-BB6A-E33871D32B7E}"/>
    <dgm:cxn modelId="{EC27DBA1-B143-47F6-B936-8F3C821F6B69}" type="presParOf" srcId="{54D5686B-D80E-413E-80C4-82062B4D0684}" destId="{AB3F5EA6-4E3C-44F0-83FF-7E6ECC467BAC}" srcOrd="0" destOrd="0" presId="urn:microsoft.com/office/officeart/2005/8/layout/vList2"/>
    <dgm:cxn modelId="{BECB31CD-E278-4A46-9EBD-587754D08EC2}" type="presParOf" srcId="{54D5686B-D80E-413E-80C4-82062B4D0684}" destId="{54457015-FFE0-45F3-84EC-DAB415ADE308}" srcOrd="1" destOrd="0" presId="urn:microsoft.com/office/officeart/2005/8/layout/vList2"/>
    <dgm:cxn modelId="{977EB191-91D6-4B50-A5B9-BB73C8C59BC2}" type="presParOf" srcId="{54D5686B-D80E-413E-80C4-82062B4D0684}" destId="{896F1636-AA63-4A47-ACFA-10AC27822C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17B7B1-4F49-4FF2-9C3D-ADC02903F430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7971AD31-7357-4081-B72C-7675FFA7A422}">
      <dgm:prSet/>
      <dgm:spPr/>
      <dgm:t>
        <a:bodyPr/>
        <a:lstStyle/>
        <a:p>
          <a:r>
            <a:rPr lang="ru-RU"/>
            <a:t>Учет товаров на складе: ведение базы данных о товарах, контроль за их наличием и сроком годности.</a:t>
          </a:r>
        </a:p>
      </dgm:t>
    </dgm:pt>
    <dgm:pt modelId="{7AD05648-A23B-4090-8544-A7FA5B2CE579}" type="parTrans" cxnId="{D52D959B-BD71-4786-9E50-A36476639E20}">
      <dgm:prSet/>
      <dgm:spPr/>
      <dgm:t>
        <a:bodyPr/>
        <a:lstStyle/>
        <a:p>
          <a:endParaRPr lang="ru-RU"/>
        </a:p>
      </dgm:t>
    </dgm:pt>
    <dgm:pt modelId="{4430ABC3-4F76-4B4C-B283-EA75DA793455}" type="sibTrans" cxnId="{D52D959B-BD71-4786-9E50-A36476639E20}">
      <dgm:prSet/>
      <dgm:spPr/>
      <dgm:t>
        <a:bodyPr/>
        <a:lstStyle/>
        <a:p>
          <a:endParaRPr lang="ru-RU"/>
        </a:p>
      </dgm:t>
    </dgm:pt>
    <dgm:pt modelId="{3CEFB890-5FB4-4D33-9689-DACB8FCFFF56}">
      <dgm:prSet/>
      <dgm:spPr/>
      <dgm:t>
        <a:bodyPr/>
        <a:lstStyle/>
        <a:p>
          <a:r>
            <a:rPr lang="ru-RU"/>
            <a:t>Управление заказами: обработка заказов от клиентов, отслеживание статуса заказов и отправка уведомлений о готовности.</a:t>
          </a:r>
        </a:p>
      </dgm:t>
    </dgm:pt>
    <dgm:pt modelId="{AD046E7C-183B-455E-8E71-708CFBD48B08}" type="parTrans" cxnId="{DB3428BE-25FB-464F-A54E-0DB1957B1484}">
      <dgm:prSet/>
      <dgm:spPr/>
      <dgm:t>
        <a:bodyPr/>
        <a:lstStyle/>
        <a:p>
          <a:endParaRPr lang="ru-RU"/>
        </a:p>
      </dgm:t>
    </dgm:pt>
    <dgm:pt modelId="{80B24D52-D434-4AFE-8A6D-C33ADFF01D46}" type="sibTrans" cxnId="{DB3428BE-25FB-464F-A54E-0DB1957B1484}">
      <dgm:prSet/>
      <dgm:spPr/>
      <dgm:t>
        <a:bodyPr/>
        <a:lstStyle/>
        <a:p>
          <a:endParaRPr lang="ru-RU"/>
        </a:p>
      </dgm:t>
    </dgm:pt>
    <dgm:pt modelId="{78EE6E6E-8DA2-4CBD-B03C-81738A200B80}">
      <dgm:prSet/>
      <dgm:spPr/>
      <dgm:t>
        <a:bodyPr/>
        <a:lstStyle/>
        <a:p>
          <a:r>
            <a:rPr lang="ru-RU"/>
            <a:t>Управление персоналом: контроль за работой сотрудников, распределение задач и оценка эффективности работы.</a:t>
          </a:r>
        </a:p>
      </dgm:t>
    </dgm:pt>
    <dgm:pt modelId="{72210012-45C5-4A97-AC6D-A4D11284B035}" type="parTrans" cxnId="{EABA0453-6D3C-4560-A33C-EB19EB55C83E}">
      <dgm:prSet/>
      <dgm:spPr/>
      <dgm:t>
        <a:bodyPr/>
        <a:lstStyle/>
        <a:p>
          <a:endParaRPr lang="ru-RU"/>
        </a:p>
      </dgm:t>
    </dgm:pt>
    <dgm:pt modelId="{ECB5CFC8-2C6F-4A58-83C2-3B009BE9B6C8}" type="sibTrans" cxnId="{EABA0453-6D3C-4560-A33C-EB19EB55C83E}">
      <dgm:prSet/>
      <dgm:spPr/>
      <dgm:t>
        <a:bodyPr/>
        <a:lstStyle/>
        <a:p>
          <a:endParaRPr lang="ru-RU"/>
        </a:p>
      </dgm:t>
    </dgm:pt>
    <dgm:pt modelId="{435AE152-AD1C-412B-9F31-88A8A82F4C48}">
      <dgm:prSet/>
      <dgm:spPr/>
      <dgm:t>
        <a:bodyPr/>
        <a:lstStyle/>
        <a:p>
          <a:r>
            <a:rPr lang="ru-RU"/>
            <a:t>Учет финансов: обработка платежей от клиентов, учет выручки и расходов, формирование отчетов.</a:t>
          </a:r>
        </a:p>
      </dgm:t>
    </dgm:pt>
    <dgm:pt modelId="{670B667A-3BF4-420C-93BA-ED89FAA7C46D}" type="parTrans" cxnId="{DA930EA5-7982-4EA6-96B2-A6E16D0347D9}">
      <dgm:prSet/>
      <dgm:spPr/>
      <dgm:t>
        <a:bodyPr/>
        <a:lstStyle/>
        <a:p>
          <a:endParaRPr lang="ru-RU"/>
        </a:p>
      </dgm:t>
    </dgm:pt>
    <dgm:pt modelId="{D63EE8EF-BAF1-4D53-9142-6F0397E23577}" type="sibTrans" cxnId="{DA930EA5-7982-4EA6-96B2-A6E16D0347D9}">
      <dgm:prSet/>
      <dgm:spPr/>
      <dgm:t>
        <a:bodyPr/>
        <a:lstStyle/>
        <a:p>
          <a:endParaRPr lang="ru-RU"/>
        </a:p>
      </dgm:t>
    </dgm:pt>
    <dgm:pt modelId="{F8FC8D27-7651-4D5C-8952-E5CEBB60A923}">
      <dgm:prSet/>
      <dgm:spPr/>
      <dgm:t>
        <a:bodyPr/>
        <a:lstStyle/>
        <a:p>
          <a:r>
            <a:rPr lang="ru-RU"/>
            <a:t>Интеграция с другими системами: возможность обмена данными с другими приложениями и системами.</a:t>
          </a:r>
        </a:p>
      </dgm:t>
    </dgm:pt>
    <dgm:pt modelId="{A83B8835-2DE0-4740-939B-A10D3C68E58F}" type="parTrans" cxnId="{0D900AE3-0818-4CC7-B3EE-7A58D344E795}">
      <dgm:prSet/>
      <dgm:spPr/>
      <dgm:t>
        <a:bodyPr/>
        <a:lstStyle/>
        <a:p>
          <a:endParaRPr lang="ru-RU"/>
        </a:p>
      </dgm:t>
    </dgm:pt>
    <dgm:pt modelId="{CC666124-F05A-4A78-B365-C7944686EC78}" type="sibTrans" cxnId="{0D900AE3-0818-4CC7-B3EE-7A58D344E795}">
      <dgm:prSet/>
      <dgm:spPr/>
      <dgm:t>
        <a:bodyPr/>
        <a:lstStyle/>
        <a:p>
          <a:endParaRPr lang="ru-RU"/>
        </a:p>
      </dgm:t>
    </dgm:pt>
    <dgm:pt modelId="{296F9C38-F37C-4BDF-BA9B-FDF3EC083C53}">
      <dgm:prSet/>
      <dgm:spPr/>
      <dgm:t>
        <a:bodyPr/>
        <a:lstStyle/>
        <a:p>
          <a:r>
            <a:rPr lang="ru-RU"/>
            <a:t>Маркетинг и аналитика: сбор и анализ данных о клиентах и продажах, использование этих данных для улучшения маркетинговых кампаний.</a:t>
          </a:r>
        </a:p>
      </dgm:t>
    </dgm:pt>
    <dgm:pt modelId="{DDFE162D-F4E2-486C-934A-5D75219CE06D}" type="parTrans" cxnId="{791D4640-E3E7-4FC3-872E-A4D65A99AE4F}">
      <dgm:prSet/>
      <dgm:spPr/>
      <dgm:t>
        <a:bodyPr/>
        <a:lstStyle/>
        <a:p>
          <a:endParaRPr lang="ru-RU"/>
        </a:p>
      </dgm:t>
    </dgm:pt>
    <dgm:pt modelId="{788A5C1E-F1D7-41F7-9CA6-7C8B384929CD}" type="sibTrans" cxnId="{791D4640-E3E7-4FC3-872E-A4D65A99AE4F}">
      <dgm:prSet/>
      <dgm:spPr/>
      <dgm:t>
        <a:bodyPr/>
        <a:lstStyle/>
        <a:p>
          <a:endParaRPr lang="ru-RU"/>
        </a:p>
      </dgm:t>
    </dgm:pt>
    <dgm:pt modelId="{35B1EFBF-3192-4726-881C-5DE384B2083E}">
      <dgm:prSet/>
      <dgm:spPr/>
      <dgm:t>
        <a:bodyPr/>
        <a:lstStyle/>
        <a:p>
          <a:r>
            <a:rPr lang="ru-RU"/>
            <a:t>Безопасность: обеспечение защиты данных пользователей и аптеки от несанкционированного доступа.</a:t>
          </a:r>
        </a:p>
      </dgm:t>
    </dgm:pt>
    <dgm:pt modelId="{DF83C3A0-FD6C-4C1D-900D-280C05930EB8}" type="parTrans" cxnId="{D0AD8DD6-1CC6-4719-9ECF-316AB8E8FADF}">
      <dgm:prSet/>
      <dgm:spPr/>
      <dgm:t>
        <a:bodyPr/>
        <a:lstStyle/>
        <a:p>
          <a:endParaRPr lang="ru-RU"/>
        </a:p>
      </dgm:t>
    </dgm:pt>
    <dgm:pt modelId="{509994F4-51C0-4B5A-81D6-95F5A99440E1}" type="sibTrans" cxnId="{D0AD8DD6-1CC6-4719-9ECF-316AB8E8FADF}">
      <dgm:prSet/>
      <dgm:spPr/>
      <dgm:t>
        <a:bodyPr/>
        <a:lstStyle/>
        <a:p>
          <a:endParaRPr lang="ru-RU"/>
        </a:p>
      </dgm:t>
    </dgm:pt>
    <dgm:pt modelId="{F14D3BF9-A89F-40A3-846A-FEEE2B24CBE2}" type="pres">
      <dgm:prSet presAssocID="{8517B7B1-4F49-4FF2-9C3D-ADC02903F430}" presName="Name0" presStyleCnt="0">
        <dgm:presLayoutVars>
          <dgm:chMax val="7"/>
          <dgm:chPref val="7"/>
          <dgm:dir/>
        </dgm:presLayoutVars>
      </dgm:prSet>
      <dgm:spPr/>
    </dgm:pt>
    <dgm:pt modelId="{51002B4C-26B8-4E01-820E-6E575317321C}" type="pres">
      <dgm:prSet presAssocID="{8517B7B1-4F49-4FF2-9C3D-ADC02903F430}" presName="Name1" presStyleCnt="0"/>
      <dgm:spPr/>
    </dgm:pt>
    <dgm:pt modelId="{A385AE55-B434-4743-A206-57BD359E6362}" type="pres">
      <dgm:prSet presAssocID="{8517B7B1-4F49-4FF2-9C3D-ADC02903F430}" presName="cycle" presStyleCnt="0"/>
      <dgm:spPr/>
    </dgm:pt>
    <dgm:pt modelId="{22D74905-16EC-4027-8B9C-7C414CCEE5C9}" type="pres">
      <dgm:prSet presAssocID="{8517B7B1-4F49-4FF2-9C3D-ADC02903F430}" presName="srcNode" presStyleLbl="node1" presStyleIdx="0" presStyleCnt="7"/>
      <dgm:spPr/>
    </dgm:pt>
    <dgm:pt modelId="{68532379-9390-4927-A7AF-9B5A63EBED9E}" type="pres">
      <dgm:prSet presAssocID="{8517B7B1-4F49-4FF2-9C3D-ADC02903F430}" presName="conn" presStyleLbl="parChTrans1D2" presStyleIdx="0" presStyleCnt="1"/>
      <dgm:spPr/>
    </dgm:pt>
    <dgm:pt modelId="{E6748D90-1C18-45D4-8808-5E5CA0F607E0}" type="pres">
      <dgm:prSet presAssocID="{8517B7B1-4F49-4FF2-9C3D-ADC02903F430}" presName="extraNode" presStyleLbl="node1" presStyleIdx="0" presStyleCnt="7"/>
      <dgm:spPr/>
    </dgm:pt>
    <dgm:pt modelId="{9BD7D012-0824-4A0C-90B1-B45454D6C7D2}" type="pres">
      <dgm:prSet presAssocID="{8517B7B1-4F49-4FF2-9C3D-ADC02903F430}" presName="dstNode" presStyleLbl="node1" presStyleIdx="0" presStyleCnt="7"/>
      <dgm:spPr/>
    </dgm:pt>
    <dgm:pt modelId="{D93F3CB9-77C0-4270-999D-42D672A29A41}" type="pres">
      <dgm:prSet presAssocID="{7971AD31-7357-4081-B72C-7675FFA7A422}" presName="text_1" presStyleLbl="node1" presStyleIdx="0" presStyleCnt="7">
        <dgm:presLayoutVars>
          <dgm:bulletEnabled val="1"/>
        </dgm:presLayoutVars>
      </dgm:prSet>
      <dgm:spPr/>
    </dgm:pt>
    <dgm:pt modelId="{1F312592-1B29-4B3E-B7FB-8A8B7839BB4F}" type="pres">
      <dgm:prSet presAssocID="{7971AD31-7357-4081-B72C-7675FFA7A422}" presName="accent_1" presStyleCnt="0"/>
      <dgm:spPr/>
    </dgm:pt>
    <dgm:pt modelId="{976AC139-C174-4D7C-B673-B31A51538F80}" type="pres">
      <dgm:prSet presAssocID="{7971AD31-7357-4081-B72C-7675FFA7A422}" presName="accentRepeatNode" presStyleLbl="solidFgAcc1" presStyleIdx="0" presStyleCnt="7"/>
      <dgm:spPr/>
    </dgm:pt>
    <dgm:pt modelId="{B253F5F4-B70D-411A-85A1-92364647D08B}" type="pres">
      <dgm:prSet presAssocID="{3CEFB890-5FB4-4D33-9689-DACB8FCFFF56}" presName="text_2" presStyleLbl="node1" presStyleIdx="1" presStyleCnt="7">
        <dgm:presLayoutVars>
          <dgm:bulletEnabled val="1"/>
        </dgm:presLayoutVars>
      </dgm:prSet>
      <dgm:spPr/>
    </dgm:pt>
    <dgm:pt modelId="{38F395D6-A9DB-4138-9A66-4C8A7627C9AF}" type="pres">
      <dgm:prSet presAssocID="{3CEFB890-5FB4-4D33-9689-DACB8FCFFF56}" presName="accent_2" presStyleCnt="0"/>
      <dgm:spPr/>
    </dgm:pt>
    <dgm:pt modelId="{9D6DDB19-9FC5-4ECC-BEF5-5436F2D765D6}" type="pres">
      <dgm:prSet presAssocID="{3CEFB890-5FB4-4D33-9689-DACB8FCFFF56}" presName="accentRepeatNode" presStyleLbl="solidFgAcc1" presStyleIdx="1" presStyleCnt="7"/>
      <dgm:spPr/>
    </dgm:pt>
    <dgm:pt modelId="{C95D756D-AB39-4BDF-A7BE-202EDC0D3403}" type="pres">
      <dgm:prSet presAssocID="{78EE6E6E-8DA2-4CBD-B03C-81738A200B80}" presName="text_3" presStyleLbl="node1" presStyleIdx="2" presStyleCnt="7">
        <dgm:presLayoutVars>
          <dgm:bulletEnabled val="1"/>
        </dgm:presLayoutVars>
      </dgm:prSet>
      <dgm:spPr/>
    </dgm:pt>
    <dgm:pt modelId="{0DEB80A8-7045-42F2-98F4-68EC00123C99}" type="pres">
      <dgm:prSet presAssocID="{78EE6E6E-8DA2-4CBD-B03C-81738A200B80}" presName="accent_3" presStyleCnt="0"/>
      <dgm:spPr/>
    </dgm:pt>
    <dgm:pt modelId="{915A927F-D75F-447F-9C33-3354C6FD1592}" type="pres">
      <dgm:prSet presAssocID="{78EE6E6E-8DA2-4CBD-B03C-81738A200B80}" presName="accentRepeatNode" presStyleLbl="solidFgAcc1" presStyleIdx="2" presStyleCnt="7"/>
      <dgm:spPr/>
    </dgm:pt>
    <dgm:pt modelId="{2792D5C8-F90B-488B-A8A3-21CCEC079EB7}" type="pres">
      <dgm:prSet presAssocID="{435AE152-AD1C-412B-9F31-88A8A82F4C48}" presName="text_4" presStyleLbl="node1" presStyleIdx="3" presStyleCnt="7">
        <dgm:presLayoutVars>
          <dgm:bulletEnabled val="1"/>
        </dgm:presLayoutVars>
      </dgm:prSet>
      <dgm:spPr/>
    </dgm:pt>
    <dgm:pt modelId="{D46B313A-C055-4C73-A839-FDDBDDDE0933}" type="pres">
      <dgm:prSet presAssocID="{435AE152-AD1C-412B-9F31-88A8A82F4C48}" presName="accent_4" presStyleCnt="0"/>
      <dgm:spPr/>
    </dgm:pt>
    <dgm:pt modelId="{7AADEDC3-671E-49BC-8962-044282390FA0}" type="pres">
      <dgm:prSet presAssocID="{435AE152-AD1C-412B-9F31-88A8A82F4C48}" presName="accentRepeatNode" presStyleLbl="solidFgAcc1" presStyleIdx="3" presStyleCnt="7"/>
      <dgm:spPr/>
    </dgm:pt>
    <dgm:pt modelId="{82F5F36F-FD28-47DC-814A-A09876D9DB74}" type="pres">
      <dgm:prSet presAssocID="{F8FC8D27-7651-4D5C-8952-E5CEBB60A923}" presName="text_5" presStyleLbl="node1" presStyleIdx="4" presStyleCnt="7">
        <dgm:presLayoutVars>
          <dgm:bulletEnabled val="1"/>
        </dgm:presLayoutVars>
      </dgm:prSet>
      <dgm:spPr/>
    </dgm:pt>
    <dgm:pt modelId="{D1589D37-F394-45E2-97E4-EC2C50277E55}" type="pres">
      <dgm:prSet presAssocID="{F8FC8D27-7651-4D5C-8952-E5CEBB60A923}" presName="accent_5" presStyleCnt="0"/>
      <dgm:spPr/>
    </dgm:pt>
    <dgm:pt modelId="{4D3603DC-96E9-485D-AB61-89959DEA05A4}" type="pres">
      <dgm:prSet presAssocID="{F8FC8D27-7651-4D5C-8952-E5CEBB60A923}" presName="accentRepeatNode" presStyleLbl="solidFgAcc1" presStyleIdx="4" presStyleCnt="7"/>
      <dgm:spPr/>
    </dgm:pt>
    <dgm:pt modelId="{228B5A30-6ED4-4D2D-B717-2A343DDBC827}" type="pres">
      <dgm:prSet presAssocID="{296F9C38-F37C-4BDF-BA9B-FDF3EC083C53}" presName="text_6" presStyleLbl="node1" presStyleIdx="5" presStyleCnt="7">
        <dgm:presLayoutVars>
          <dgm:bulletEnabled val="1"/>
        </dgm:presLayoutVars>
      </dgm:prSet>
      <dgm:spPr/>
    </dgm:pt>
    <dgm:pt modelId="{D06F8F91-E525-4BCA-B63D-FCC234EEA2D2}" type="pres">
      <dgm:prSet presAssocID="{296F9C38-F37C-4BDF-BA9B-FDF3EC083C53}" presName="accent_6" presStyleCnt="0"/>
      <dgm:spPr/>
    </dgm:pt>
    <dgm:pt modelId="{E796B197-6012-4B1D-9C1B-94A9D441D398}" type="pres">
      <dgm:prSet presAssocID="{296F9C38-F37C-4BDF-BA9B-FDF3EC083C53}" presName="accentRepeatNode" presStyleLbl="solidFgAcc1" presStyleIdx="5" presStyleCnt="7"/>
      <dgm:spPr/>
    </dgm:pt>
    <dgm:pt modelId="{4C0D6B20-22B0-4A7D-8482-A504F6013AF6}" type="pres">
      <dgm:prSet presAssocID="{35B1EFBF-3192-4726-881C-5DE384B2083E}" presName="text_7" presStyleLbl="node1" presStyleIdx="6" presStyleCnt="7">
        <dgm:presLayoutVars>
          <dgm:bulletEnabled val="1"/>
        </dgm:presLayoutVars>
      </dgm:prSet>
      <dgm:spPr/>
    </dgm:pt>
    <dgm:pt modelId="{444FB35A-28E0-410A-A809-89027F678C36}" type="pres">
      <dgm:prSet presAssocID="{35B1EFBF-3192-4726-881C-5DE384B2083E}" presName="accent_7" presStyleCnt="0"/>
      <dgm:spPr/>
    </dgm:pt>
    <dgm:pt modelId="{1A5EDB9A-BBD6-43F2-83C0-C243132CC1F1}" type="pres">
      <dgm:prSet presAssocID="{35B1EFBF-3192-4726-881C-5DE384B2083E}" presName="accentRepeatNode" presStyleLbl="solidFgAcc1" presStyleIdx="6" presStyleCnt="7"/>
      <dgm:spPr/>
    </dgm:pt>
  </dgm:ptLst>
  <dgm:cxnLst>
    <dgm:cxn modelId="{549D710D-B0EE-43F1-A4D0-5E40F192DC46}" type="presOf" srcId="{7971AD31-7357-4081-B72C-7675FFA7A422}" destId="{D93F3CB9-77C0-4270-999D-42D672A29A41}" srcOrd="0" destOrd="0" presId="urn:microsoft.com/office/officeart/2008/layout/VerticalCurvedList"/>
    <dgm:cxn modelId="{E052441C-DE8B-42FF-993D-B72172E31411}" type="presOf" srcId="{3CEFB890-5FB4-4D33-9689-DACB8FCFFF56}" destId="{B253F5F4-B70D-411A-85A1-92364647D08B}" srcOrd="0" destOrd="0" presId="urn:microsoft.com/office/officeart/2008/layout/VerticalCurvedList"/>
    <dgm:cxn modelId="{83898D22-5C3F-4E9B-8566-1AC41E8C5B2D}" type="presOf" srcId="{435AE152-AD1C-412B-9F31-88A8A82F4C48}" destId="{2792D5C8-F90B-488B-A8A3-21CCEC079EB7}" srcOrd="0" destOrd="0" presId="urn:microsoft.com/office/officeart/2008/layout/VerticalCurvedList"/>
    <dgm:cxn modelId="{791D4640-E3E7-4FC3-872E-A4D65A99AE4F}" srcId="{8517B7B1-4F49-4FF2-9C3D-ADC02903F430}" destId="{296F9C38-F37C-4BDF-BA9B-FDF3EC083C53}" srcOrd="5" destOrd="0" parTransId="{DDFE162D-F4E2-486C-934A-5D75219CE06D}" sibTransId="{788A5C1E-F1D7-41F7-9CA6-7C8B384929CD}"/>
    <dgm:cxn modelId="{77E1F461-D5D7-4CEF-BBCB-42A358622E2A}" type="presOf" srcId="{8517B7B1-4F49-4FF2-9C3D-ADC02903F430}" destId="{F14D3BF9-A89F-40A3-846A-FEEE2B24CBE2}" srcOrd="0" destOrd="0" presId="urn:microsoft.com/office/officeart/2008/layout/VerticalCurvedList"/>
    <dgm:cxn modelId="{8B980144-E3F5-4EF0-84A4-E7F04659ED40}" type="presOf" srcId="{F8FC8D27-7651-4D5C-8952-E5CEBB60A923}" destId="{82F5F36F-FD28-47DC-814A-A09876D9DB74}" srcOrd="0" destOrd="0" presId="urn:microsoft.com/office/officeart/2008/layout/VerticalCurvedList"/>
    <dgm:cxn modelId="{EABA0453-6D3C-4560-A33C-EB19EB55C83E}" srcId="{8517B7B1-4F49-4FF2-9C3D-ADC02903F430}" destId="{78EE6E6E-8DA2-4CBD-B03C-81738A200B80}" srcOrd="2" destOrd="0" parTransId="{72210012-45C5-4A97-AC6D-A4D11284B035}" sibTransId="{ECB5CFC8-2C6F-4A58-83C2-3B009BE9B6C8}"/>
    <dgm:cxn modelId="{33C7667A-346A-42B2-880D-2553F0FC33AA}" type="presOf" srcId="{35B1EFBF-3192-4726-881C-5DE384B2083E}" destId="{4C0D6B20-22B0-4A7D-8482-A504F6013AF6}" srcOrd="0" destOrd="0" presId="urn:microsoft.com/office/officeart/2008/layout/VerticalCurvedList"/>
    <dgm:cxn modelId="{4745FC81-75B4-41E2-9C55-881A700432D5}" type="presOf" srcId="{4430ABC3-4F76-4B4C-B283-EA75DA793455}" destId="{68532379-9390-4927-A7AF-9B5A63EBED9E}" srcOrd="0" destOrd="0" presId="urn:microsoft.com/office/officeart/2008/layout/VerticalCurvedList"/>
    <dgm:cxn modelId="{D52D959B-BD71-4786-9E50-A36476639E20}" srcId="{8517B7B1-4F49-4FF2-9C3D-ADC02903F430}" destId="{7971AD31-7357-4081-B72C-7675FFA7A422}" srcOrd="0" destOrd="0" parTransId="{7AD05648-A23B-4090-8544-A7FA5B2CE579}" sibTransId="{4430ABC3-4F76-4B4C-B283-EA75DA793455}"/>
    <dgm:cxn modelId="{115A09A5-9F89-4B46-B8BC-4B8DF3050007}" type="presOf" srcId="{78EE6E6E-8DA2-4CBD-B03C-81738A200B80}" destId="{C95D756D-AB39-4BDF-A7BE-202EDC0D3403}" srcOrd="0" destOrd="0" presId="urn:microsoft.com/office/officeart/2008/layout/VerticalCurvedList"/>
    <dgm:cxn modelId="{DA930EA5-7982-4EA6-96B2-A6E16D0347D9}" srcId="{8517B7B1-4F49-4FF2-9C3D-ADC02903F430}" destId="{435AE152-AD1C-412B-9F31-88A8A82F4C48}" srcOrd="3" destOrd="0" parTransId="{670B667A-3BF4-420C-93BA-ED89FAA7C46D}" sibTransId="{D63EE8EF-BAF1-4D53-9142-6F0397E23577}"/>
    <dgm:cxn modelId="{DB3428BE-25FB-464F-A54E-0DB1957B1484}" srcId="{8517B7B1-4F49-4FF2-9C3D-ADC02903F430}" destId="{3CEFB890-5FB4-4D33-9689-DACB8FCFFF56}" srcOrd="1" destOrd="0" parTransId="{AD046E7C-183B-455E-8E71-708CFBD48B08}" sibTransId="{80B24D52-D434-4AFE-8A6D-C33ADFF01D46}"/>
    <dgm:cxn modelId="{D0AD8DD6-1CC6-4719-9ECF-316AB8E8FADF}" srcId="{8517B7B1-4F49-4FF2-9C3D-ADC02903F430}" destId="{35B1EFBF-3192-4726-881C-5DE384B2083E}" srcOrd="6" destOrd="0" parTransId="{DF83C3A0-FD6C-4C1D-900D-280C05930EB8}" sibTransId="{509994F4-51C0-4B5A-81D6-95F5A99440E1}"/>
    <dgm:cxn modelId="{0D900AE3-0818-4CC7-B3EE-7A58D344E795}" srcId="{8517B7B1-4F49-4FF2-9C3D-ADC02903F430}" destId="{F8FC8D27-7651-4D5C-8952-E5CEBB60A923}" srcOrd="4" destOrd="0" parTransId="{A83B8835-2DE0-4740-939B-A10D3C68E58F}" sibTransId="{CC666124-F05A-4A78-B365-C7944686EC78}"/>
    <dgm:cxn modelId="{FFEF8FE5-CD7D-4B41-AF13-0C6F42153B2F}" type="presOf" srcId="{296F9C38-F37C-4BDF-BA9B-FDF3EC083C53}" destId="{228B5A30-6ED4-4D2D-B717-2A343DDBC827}" srcOrd="0" destOrd="0" presId="urn:microsoft.com/office/officeart/2008/layout/VerticalCurvedList"/>
    <dgm:cxn modelId="{902A707C-6659-466D-B2A1-CA9C5303791A}" type="presParOf" srcId="{F14D3BF9-A89F-40A3-846A-FEEE2B24CBE2}" destId="{51002B4C-26B8-4E01-820E-6E575317321C}" srcOrd="0" destOrd="0" presId="urn:microsoft.com/office/officeart/2008/layout/VerticalCurvedList"/>
    <dgm:cxn modelId="{D2BEB69D-52F4-4582-9215-E17E8EDB21AD}" type="presParOf" srcId="{51002B4C-26B8-4E01-820E-6E575317321C}" destId="{A385AE55-B434-4743-A206-57BD359E6362}" srcOrd="0" destOrd="0" presId="urn:microsoft.com/office/officeart/2008/layout/VerticalCurvedList"/>
    <dgm:cxn modelId="{FC17C965-7D39-4466-BA6A-5F136F19A2B9}" type="presParOf" srcId="{A385AE55-B434-4743-A206-57BD359E6362}" destId="{22D74905-16EC-4027-8B9C-7C414CCEE5C9}" srcOrd="0" destOrd="0" presId="urn:microsoft.com/office/officeart/2008/layout/VerticalCurvedList"/>
    <dgm:cxn modelId="{3BF39622-F8D8-4616-BD8C-863BC9C219E8}" type="presParOf" srcId="{A385AE55-B434-4743-A206-57BD359E6362}" destId="{68532379-9390-4927-A7AF-9B5A63EBED9E}" srcOrd="1" destOrd="0" presId="urn:microsoft.com/office/officeart/2008/layout/VerticalCurvedList"/>
    <dgm:cxn modelId="{96E4859B-72DB-462F-8723-ED3CA04B3212}" type="presParOf" srcId="{A385AE55-B434-4743-A206-57BD359E6362}" destId="{E6748D90-1C18-45D4-8808-5E5CA0F607E0}" srcOrd="2" destOrd="0" presId="urn:microsoft.com/office/officeart/2008/layout/VerticalCurvedList"/>
    <dgm:cxn modelId="{B10BB260-286A-4E5A-94B4-929C11EB1F25}" type="presParOf" srcId="{A385AE55-B434-4743-A206-57BD359E6362}" destId="{9BD7D012-0824-4A0C-90B1-B45454D6C7D2}" srcOrd="3" destOrd="0" presId="urn:microsoft.com/office/officeart/2008/layout/VerticalCurvedList"/>
    <dgm:cxn modelId="{0942B845-EC96-4E66-9A5A-B667106A3939}" type="presParOf" srcId="{51002B4C-26B8-4E01-820E-6E575317321C}" destId="{D93F3CB9-77C0-4270-999D-42D672A29A41}" srcOrd="1" destOrd="0" presId="urn:microsoft.com/office/officeart/2008/layout/VerticalCurvedList"/>
    <dgm:cxn modelId="{20EC6391-F6C9-41AF-A860-08B4F559D54C}" type="presParOf" srcId="{51002B4C-26B8-4E01-820E-6E575317321C}" destId="{1F312592-1B29-4B3E-B7FB-8A8B7839BB4F}" srcOrd="2" destOrd="0" presId="urn:microsoft.com/office/officeart/2008/layout/VerticalCurvedList"/>
    <dgm:cxn modelId="{F3F726FB-CF13-46FB-B37F-127774979A4C}" type="presParOf" srcId="{1F312592-1B29-4B3E-B7FB-8A8B7839BB4F}" destId="{976AC139-C174-4D7C-B673-B31A51538F80}" srcOrd="0" destOrd="0" presId="urn:microsoft.com/office/officeart/2008/layout/VerticalCurvedList"/>
    <dgm:cxn modelId="{4F5D9171-5524-4C60-8976-F404EA550136}" type="presParOf" srcId="{51002B4C-26B8-4E01-820E-6E575317321C}" destId="{B253F5F4-B70D-411A-85A1-92364647D08B}" srcOrd="3" destOrd="0" presId="urn:microsoft.com/office/officeart/2008/layout/VerticalCurvedList"/>
    <dgm:cxn modelId="{EE8DBA13-6BAA-4639-8F13-C5972C9D12EA}" type="presParOf" srcId="{51002B4C-26B8-4E01-820E-6E575317321C}" destId="{38F395D6-A9DB-4138-9A66-4C8A7627C9AF}" srcOrd="4" destOrd="0" presId="urn:microsoft.com/office/officeart/2008/layout/VerticalCurvedList"/>
    <dgm:cxn modelId="{7A321B0F-1317-4BA9-B911-F55BBF7F9890}" type="presParOf" srcId="{38F395D6-A9DB-4138-9A66-4C8A7627C9AF}" destId="{9D6DDB19-9FC5-4ECC-BEF5-5436F2D765D6}" srcOrd="0" destOrd="0" presId="urn:microsoft.com/office/officeart/2008/layout/VerticalCurvedList"/>
    <dgm:cxn modelId="{36F44119-6C1B-41BF-8DAE-2549074DFA68}" type="presParOf" srcId="{51002B4C-26B8-4E01-820E-6E575317321C}" destId="{C95D756D-AB39-4BDF-A7BE-202EDC0D3403}" srcOrd="5" destOrd="0" presId="urn:microsoft.com/office/officeart/2008/layout/VerticalCurvedList"/>
    <dgm:cxn modelId="{46F1541D-3B89-4228-BAD1-331E6F2EDC89}" type="presParOf" srcId="{51002B4C-26B8-4E01-820E-6E575317321C}" destId="{0DEB80A8-7045-42F2-98F4-68EC00123C99}" srcOrd="6" destOrd="0" presId="urn:microsoft.com/office/officeart/2008/layout/VerticalCurvedList"/>
    <dgm:cxn modelId="{473018AE-36AF-4957-9B46-9692FBCA832B}" type="presParOf" srcId="{0DEB80A8-7045-42F2-98F4-68EC00123C99}" destId="{915A927F-D75F-447F-9C33-3354C6FD1592}" srcOrd="0" destOrd="0" presId="urn:microsoft.com/office/officeart/2008/layout/VerticalCurvedList"/>
    <dgm:cxn modelId="{F1A32FFF-8082-40ED-A7B9-5B24FB330FDE}" type="presParOf" srcId="{51002B4C-26B8-4E01-820E-6E575317321C}" destId="{2792D5C8-F90B-488B-A8A3-21CCEC079EB7}" srcOrd="7" destOrd="0" presId="urn:microsoft.com/office/officeart/2008/layout/VerticalCurvedList"/>
    <dgm:cxn modelId="{63AA80AF-2317-4A24-A1B0-4D66BAA9BD09}" type="presParOf" srcId="{51002B4C-26B8-4E01-820E-6E575317321C}" destId="{D46B313A-C055-4C73-A839-FDDBDDDE0933}" srcOrd="8" destOrd="0" presId="urn:microsoft.com/office/officeart/2008/layout/VerticalCurvedList"/>
    <dgm:cxn modelId="{512221D7-A2AC-4A21-A008-D40E5552A652}" type="presParOf" srcId="{D46B313A-C055-4C73-A839-FDDBDDDE0933}" destId="{7AADEDC3-671E-49BC-8962-044282390FA0}" srcOrd="0" destOrd="0" presId="urn:microsoft.com/office/officeart/2008/layout/VerticalCurvedList"/>
    <dgm:cxn modelId="{2B6DE447-82CB-4F94-869E-A4E018D2A29D}" type="presParOf" srcId="{51002B4C-26B8-4E01-820E-6E575317321C}" destId="{82F5F36F-FD28-47DC-814A-A09876D9DB74}" srcOrd="9" destOrd="0" presId="urn:microsoft.com/office/officeart/2008/layout/VerticalCurvedList"/>
    <dgm:cxn modelId="{6ED0E3AA-1074-4289-AFC8-54B53B426745}" type="presParOf" srcId="{51002B4C-26B8-4E01-820E-6E575317321C}" destId="{D1589D37-F394-45E2-97E4-EC2C50277E55}" srcOrd="10" destOrd="0" presId="urn:microsoft.com/office/officeart/2008/layout/VerticalCurvedList"/>
    <dgm:cxn modelId="{BC1255DD-B7A7-4ACF-9A2B-150203A78E5B}" type="presParOf" srcId="{D1589D37-F394-45E2-97E4-EC2C50277E55}" destId="{4D3603DC-96E9-485D-AB61-89959DEA05A4}" srcOrd="0" destOrd="0" presId="urn:microsoft.com/office/officeart/2008/layout/VerticalCurvedList"/>
    <dgm:cxn modelId="{2AEFB14D-8DC9-4B72-A4D5-EC57B35276CF}" type="presParOf" srcId="{51002B4C-26B8-4E01-820E-6E575317321C}" destId="{228B5A30-6ED4-4D2D-B717-2A343DDBC827}" srcOrd="11" destOrd="0" presId="urn:microsoft.com/office/officeart/2008/layout/VerticalCurvedList"/>
    <dgm:cxn modelId="{19EEFD0E-E07D-45FB-84DB-C5400C850612}" type="presParOf" srcId="{51002B4C-26B8-4E01-820E-6E575317321C}" destId="{D06F8F91-E525-4BCA-B63D-FCC234EEA2D2}" srcOrd="12" destOrd="0" presId="urn:microsoft.com/office/officeart/2008/layout/VerticalCurvedList"/>
    <dgm:cxn modelId="{D8AC4EB6-14DC-491E-8A3E-90BDC5DCBDA2}" type="presParOf" srcId="{D06F8F91-E525-4BCA-B63D-FCC234EEA2D2}" destId="{E796B197-6012-4B1D-9C1B-94A9D441D398}" srcOrd="0" destOrd="0" presId="urn:microsoft.com/office/officeart/2008/layout/VerticalCurvedList"/>
    <dgm:cxn modelId="{8B723FAA-7123-4890-8F2B-A8F15CFF321F}" type="presParOf" srcId="{51002B4C-26B8-4E01-820E-6E575317321C}" destId="{4C0D6B20-22B0-4A7D-8482-A504F6013AF6}" srcOrd="13" destOrd="0" presId="urn:microsoft.com/office/officeart/2008/layout/VerticalCurvedList"/>
    <dgm:cxn modelId="{5687087C-C0FB-4591-948E-9B6F687BE6C0}" type="presParOf" srcId="{51002B4C-26B8-4E01-820E-6E575317321C}" destId="{444FB35A-28E0-410A-A809-89027F678C36}" srcOrd="14" destOrd="0" presId="urn:microsoft.com/office/officeart/2008/layout/VerticalCurvedList"/>
    <dgm:cxn modelId="{6820E40F-D86C-418F-89BB-878C19329FB7}" type="presParOf" srcId="{444FB35A-28E0-410A-A809-89027F678C36}" destId="{1A5EDB9A-BBD6-43F2-83C0-C243132CC1F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B71194-0714-4A7C-818D-4C8442580428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B7595755-956E-4724-ADEA-8355F08E500A}">
      <dgm:prSet/>
      <dgm:spPr/>
      <dgm:t>
        <a:bodyPr/>
        <a:lstStyle/>
        <a:p>
          <a:r>
            <a:rPr lang="ru-RU"/>
            <a:t>Поиск лекарств: Приложение может предлагать функцию поиска лекарств, позволяющую пользователям искать конкретные препараты по названию или категории.</a:t>
          </a:r>
        </a:p>
      </dgm:t>
    </dgm:pt>
    <dgm:pt modelId="{9F42C028-51D3-4CBB-B1E3-1EA9376AB3D4}" type="parTrans" cxnId="{99BEF9F4-EAED-4305-B557-4C5E7135117E}">
      <dgm:prSet/>
      <dgm:spPr/>
      <dgm:t>
        <a:bodyPr/>
        <a:lstStyle/>
        <a:p>
          <a:endParaRPr lang="ru-RU"/>
        </a:p>
      </dgm:t>
    </dgm:pt>
    <dgm:pt modelId="{1A215DAC-022F-4117-A5ED-EA4876C4E519}" type="sibTrans" cxnId="{99BEF9F4-EAED-4305-B557-4C5E7135117E}">
      <dgm:prSet/>
      <dgm:spPr/>
      <dgm:t>
        <a:bodyPr/>
        <a:lstStyle/>
        <a:p>
          <a:endParaRPr lang="ru-RU"/>
        </a:p>
      </dgm:t>
    </dgm:pt>
    <dgm:pt modelId="{94EB812B-8695-4CE3-AEBB-6804439ACE8A}">
      <dgm:prSet/>
      <dgm:spPr/>
      <dgm:t>
        <a:bodyPr/>
        <a:lstStyle/>
        <a:p>
          <a:r>
            <a:rPr lang="ru-RU"/>
            <a:t>Информация о лекарствах: Приложение может предоставлять подробную информацию о лекарствах, включая их состав, показания, противопоказания, побочные эффекты и дозировки.</a:t>
          </a:r>
        </a:p>
      </dgm:t>
    </dgm:pt>
    <dgm:pt modelId="{7DF5281C-46F9-4080-942B-EB6CEE0E4AED}" type="parTrans" cxnId="{8FA3343A-FB4F-47F7-85B3-6AF447B2358D}">
      <dgm:prSet/>
      <dgm:spPr/>
      <dgm:t>
        <a:bodyPr/>
        <a:lstStyle/>
        <a:p>
          <a:endParaRPr lang="ru-RU"/>
        </a:p>
      </dgm:t>
    </dgm:pt>
    <dgm:pt modelId="{918E4A67-D336-470D-A67A-238812037DA9}" type="sibTrans" cxnId="{8FA3343A-FB4F-47F7-85B3-6AF447B2358D}">
      <dgm:prSet/>
      <dgm:spPr/>
      <dgm:t>
        <a:bodyPr/>
        <a:lstStyle/>
        <a:p>
          <a:endParaRPr lang="ru-RU"/>
        </a:p>
      </dgm:t>
    </dgm:pt>
    <dgm:pt modelId="{614D66ED-99DD-4CA0-AB84-2A8EECBABB04}">
      <dgm:prSet/>
      <dgm:spPr/>
      <dgm:t>
        <a:bodyPr/>
        <a:lstStyle/>
        <a:p>
          <a:r>
            <a:rPr lang="ru-RU"/>
            <a:t>Наличие и цены: Приложение может отображать информацию о наличии лекарств в ближайших аптеках</a:t>
          </a:r>
        </a:p>
      </dgm:t>
    </dgm:pt>
    <dgm:pt modelId="{4EE28C34-3977-40E6-A5CB-3263BC734CA8}" type="parTrans" cxnId="{B35F424B-F3B5-4639-B562-4E4F90C9BE55}">
      <dgm:prSet/>
      <dgm:spPr/>
      <dgm:t>
        <a:bodyPr/>
        <a:lstStyle/>
        <a:p>
          <a:endParaRPr lang="ru-RU"/>
        </a:p>
      </dgm:t>
    </dgm:pt>
    <dgm:pt modelId="{FCEDBE6F-A07E-4A54-8C97-9698037AC40F}" type="sibTrans" cxnId="{B35F424B-F3B5-4639-B562-4E4F90C9BE55}">
      <dgm:prSet/>
      <dgm:spPr/>
      <dgm:t>
        <a:bodyPr/>
        <a:lstStyle/>
        <a:p>
          <a:endParaRPr lang="ru-RU"/>
        </a:p>
      </dgm:t>
    </dgm:pt>
    <dgm:pt modelId="{7F83186E-E7FB-4927-B23E-54735F636579}" type="pres">
      <dgm:prSet presAssocID="{92B71194-0714-4A7C-818D-4C8442580428}" presName="Name0" presStyleCnt="0">
        <dgm:presLayoutVars>
          <dgm:dir/>
          <dgm:resizeHandles val="exact"/>
        </dgm:presLayoutVars>
      </dgm:prSet>
      <dgm:spPr/>
    </dgm:pt>
    <dgm:pt modelId="{E12A50EB-3A1D-4711-845D-47870617AD84}" type="pres">
      <dgm:prSet presAssocID="{B7595755-956E-4724-ADEA-8355F08E500A}" presName="Name5" presStyleLbl="vennNode1" presStyleIdx="0" presStyleCnt="3">
        <dgm:presLayoutVars>
          <dgm:bulletEnabled val="1"/>
        </dgm:presLayoutVars>
      </dgm:prSet>
      <dgm:spPr/>
    </dgm:pt>
    <dgm:pt modelId="{2D577E0F-34C0-4C57-8751-C3136F1089B7}" type="pres">
      <dgm:prSet presAssocID="{1A215DAC-022F-4117-A5ED-EA4876C4E519}" presName="space" presStyleCnt="0"/>
      <dgm:spPr/>
    </dgm:pt>
    <dgm:pt modelId="{02CB83C3-7B76-4521-A4B1-071F4F488746}" type="pres">
      <dgm:prSet presAssocID="{94EB812B-8695-4CE3-AEBB-6804439ACE8A}" presName="Name5" presStyleLbl="vennNode1" presStyleIdx="1" presStyleCnt="3">
        <dgm:presLayoutVars>
          <dgm:bulletEnabled val="1"/>
        </dgm:presLayoutVars>
      </dgm:prSet>
      <dgm:spPr/>
    </dgm:pt>
    <dgm:pt modelId="{4E2DD1C0-5A76-4CED-926A-A592B8535D98}" type="pres">
      <dgm:prSet presAssocID="{918E4A67-D336-470D-A67A-238812037DA9}" presName="space" presStyleCnt="0"/>
      <dgm:spPr/>
    </dgm:pt>
    <dgm:pt modelId="{A8FB902E-15EF-4E60-94A5-6EF4F28ED29C}" type="pres">
      <dgm:prSet presAssocID="{614D66ED-99DD-4CA0-AB84-2A8EECBABB04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A0A0B011-0ACF-4D91-8BAE-6FE7BA3B851E}" type="presOf" srcId="{92B71194-0714-4A7C-818D-4C8442580428}" destId="{7F83186E-E7FB-4927-B23E-54735F636579}" srcOrd="0" destOrd="0" presId="urn:microsoft.com/office/officeart/2005/8/layout/venn3"/>
    <dgm:cxn modelId="{09F97E14-5A8A-4CA1-807A-96564BA05064}" type="presOf" srcId="{94EB812B-8695-4CE3-AEBB-6804439ACE8A}" destId="{02CB83C3-7B76-4521-A4B1-071F4F488746}" srcOrd="0" destOrd="0" presId="urn:microsoft.com/office/officeart/2005/8/layout/venn3"/>
    <dgm:cxn modelId="{8FA3343A-FB4F-47F7-85B3-6AF447B2358D}" srcId="{92B71194-0714-4A7C-818D-4C8442580428}" destId="{94EB812B-8695-4CE3-AEBB-6804439ACE8A}" srcOrd="1" destOrd="0" parTransId="{7DF5281C-46F9-4080-942B-EB6CEE0E4AED}" sibTransId="{918E4A67-D336-470D-A67A-238812037DA9}"/>
    <dgm:cxn modelId="{B35F424B-F3B5-4639-B562-4E4F90C9BE55}" srcId="{92B71194-0714-4A7C-818D-4C8442580428}" destId="{614D66ED-99DD-4CA0-AB84-2A8EECBABB04}" srcOrd="2" destOrd="0" parTransId="{4EE28C34-3977-40E6-A5CB-3263BC734CA8}" sibTransId="{FCEDBE6F-A07E-4A54-8C97-9698037AC40F}"/>
    <dgm:cxn modelId="{AA2E7A77-9F49-4C4D-B342-D75E9A39A42A}" type="presOf" srcId="{614D66ED-99DD-4CA0-AB84-2A8EECBABB04}" destId="{A8FB902E-15EF-4E60-94A5-6EF4F28ED29C}" srcOrd="0" destOrd="0" presId="urn:microsoft.com/office/officeart/2005/8/layout/venn3"/>
    <dgm:cxn modelId="{C5420FE0-3C76-4291-80C4-C3A601B30511}" type="presOf" srcId="{B7595755-956E-4724-ADEA-8355F08E500A}" destId="{E12A50EB-3A1D-4711-845D-47870617AD84}" srcOrd="0" destOrd="0" presId="urn:microsoft.com/office/officeart/2005/8/layout/venn3"/>
    <dgm:cxn modelId="{99BEF9F4-EAED-4305-B557-4C5E7135117E}" srcId="{92B71194-0714-4A7C-818D-4C8442580428}" destId="{B7595755-956E-4724-ADEA-8355F08E500A}" srcOrd="0" destOrd="0" parTransId="{9F42C028-51D3-4CBB-B1E3-1EA9376AB3D4}" sibTransId="{1A215DAC-022F-4117-A5ED-EA4876C4E519}"/>
    <dgm:cxn modelId="{B9DA5DCD-2B2F-412D-B195-2C6DA47A0778}" type="presParOf" srcId="{7F83186E-E7FB-4927-B23E-54735F636579}" destId="{E12A50EB-3A1D-4711-845D-47870617AD84}" srcOrd="0" destOrd="0" presId="urn:microsoft.com/office/officeart/2005/8/layout/venn3"/>
    <dgm:cxn modelId="{4C4807C1-DE43-4B35-A408-722FEC6DFBDF}" type="presParOf" srcId="{7F83186E-E7FB-4927-B23E-54735F636579}" destId="{2D577E0F-34C0-4C57-8751-C3136F1089B7}" srcOrd="1" destOrd="0" presId="urn:microsoft.com/office/officeart/2005/8/layout/venn3"/>
    <dgm:cxn modelId="{16D62302-EC3C-4B21-AF9A-D5DFCD53BFF0}" type="presParOf" srcId="{7F83186E-E7FB-4927-B23E-54735F636579}" destId="{02CB83C3-7B76-4521-A4B1-071F4F488746}" srcOrd="2" destOrd="0" presId="urn:microsoft.com/office/officeart/2005/8/layout/venn3"/>
    <dgm:cxn modelId="{0A14DAC0-484D-4D40-8761-B65B1E3008DC}" type="presParOf" srcId="{7F83186E-E7FB-4927-B23E-54735F636579}" destId="{4E2DD1C0-5A76-4CED-926A-A592B8535D98}" srcOrd="3" destOrd="0" presId="urn:microsoft.com/office/officeart/2005/8/layout/venn3"/>
    <dgm:cxn modelId="{13FAAA98-FE0D-4F87-8069-59FBFECA081C}" type="presParOf" srcId="{7F83186E-E7FB-4927-B23E-54735F636579}" destId="{A8FB902E-15EF-4E60-94A5-6EF4F28ED29C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320615-4A40-43D8-9B48-8B6428648171}" type="doc">
      <dgm:prSet loTypeId="urn:microsoft.com/office/officeart/2005/8/layout/cycle2" loCatId="cycle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F8392767-F83A-4A4C-8F46-58E0A0F50CC6}">
      <dgm:prSet/>
      <dgm:spPr/>
      <dgm:t>
        <a:bodyPr/>
        <a:lstStyle/>
        <a:p>
          <a:r>
            <a:rPr lang="ru-RU" dirty="0"/>
            <a:t>Улучшение управления запасами: </a:t>
          </a:r>
        </a:p>
      </dgm:t>
    </dgm:pt>
    <dgm:pt modelId="{7D779D9A-3A0D-451E-817A-2C3DDEB4B5ED}" type="parTrans" cxnId="{2C8254EC-A472-4048-8FFC-76C5FD977A02}">
      <dgm:prSet/>
      <dgm:spPr/>
      <dgm:t>
        <a:bodyPr/>
        <a:lstStyle/>
        <a:p>
          <a:endParaRPr lang="ru-RU"/>
        </a:p>
      </dgm:t>
    </dgm:pt>
    <dgm:pt modelId="{11D8EF7B-E705-454F-A24D-B749254B50A8}" type="sibTrans" cxnId="{2C8254EC-A472-4048-8FFC-76C5FD977A02}">
      <dgm:prSet/>
      <dgm:spPr/>
      <dgm:t>
        <a:bodyPr/>
        <a:lstStyle/>
        <a:p>
          <a:endParaRPr lang="ru-RU"/>
        </a:p>
      </dgm:t>
    </dgm:pt>
    <dgm:pt modelId="{58201683-75F8-4B62-A2B0-FBBAD1A8008D}">
      <dgm:prSet/>
      <dgm:spPr/>
      <dgm:t>
        <a:bodyPr/>
        <a:lstStyle/>
        <a:p>
          <a:r>
            <a:rPr lang="ru-RU"/>
            <a:t>Повышение уровня обслуживания клиентов:</a:t>
          </a:r>
        </a:p>
      </dgm:t>
    </dgm:pt>
    <dgm:pt modelId="{CB1BB289-BE9D-4E7B-B9B2-637226527638}" type="parTrans" cxnId="{27C7261D-7448-41C6-B099-9E2995F0AF1A}">
      <dgm:prSet/>
      <dgm:spPr/>
      <dgm:t>
        <a:bodyPr/>
        <a:lstStyle/>
        <a:p>
          <a:endParaRPr lang="ru-RU"/>
        </a:p>
      </dgm:t>
    </dgm:pt>
    <dgm:pt modelId="{2EF7787B-344D-4366-9682-99F4110B3A64}" type="sibTrans" cxnId="{27C7261D-7448-41C6-B099-9E2995F0AF1A}">
      <dgm:prSet/>
      <dgm:spPr/>
      <dgm:t>
        <a:bodyPr/>
        <a:lstStyle/>
        <a:p>
          <a:endParaRPr lang="ru-RU"/>
        </a:p>
      </dgm:t>
    </dgm:pt>
    <dgm:pt modelId="{E9E3658A-EE8C-4F18-B5FB-8EDA93ED424F}">
      <dgm:prSet/>
      <dgm:spPr/>
      <dgm:t>
        <a:bodyPr/>
        <a:lstStyle/>
        <a:p>
          <a:r>
            <a:rPr lang="ru-RU"/>
            <a:t>Ускорение процесса покупки: </a:t>
          </a:r>
        </a:p>
      </dgm:t>
    </dgm:pt>
    <dgm:pt modelId="{7C451C90-C737-4290-846C-8B0EA4644125}" type="parTrans" cxnId="{3BCD43E6-0721-4BD0-BA95-C6218F71637D}">
      <dgm:prSet/>
      <dgm:spPr/>
      <dgm:t>
        <a:bodyPr/>
        <a:lstStyle/>
        <a:p>
          <a:endParaRPr lang="ru-RU"/>
        </a:p>
      </dgm:t>
    </dgm:pt>
    <dgm:pt modelId="{5B51A3FD-11CB-43C8-A029-BC9995D5C613}" type="sibTrans" cxnId="{3BCD43E6-0721-4BD0-BA95-C6218F71637D}">
      <dgm:prSet/>
      <dgm:spPr/>
      <dgm:t>
        <a:bodyPr/>
        <a:lstStyle/>
        <a:p>
          <a:endParaRPr lang="ru-RU"/>
        </a:p>
      </dgm:t>
    </dgm:pt>
    <dgm:pt modelId="{6E7BDAC5-1676-4A09-84A7-7471257260A4}">
      <dgm:prSet/>
      <dgm:spPr/>
      <dgm:t>
        <a:bodyPr/>
        <a:lstStyle/>
        <a:p>
          <a:r>
            <a:rPr lang="ru-RU"/>
            <a:t>Упрощение учета и отчетности:</a:t>
          </a:r>
        </a:p>
      </dgm:t>
    </dgm:pt>
    <dgm:pt modelId="{653521BD-9031-4CA3-84F5-F15659F868B1}" type="parTrans" cxnId="{A99779B7-1BC0-4B97-9197-4EE2BA4BEC43}">
      <dgm:prSet/>
      <dgm:spPr/>
      <dgm:t>
        <a:bodyPr/>
        <a:lstStyle/>
        <a:p>
          <a:endParaRPr lang="ru-RU"/>
        </a:p>
      </dgm:t>
    </dgm:pt>
    <dgm:pt modelId="{9129EA00-E2D1-44BE-9504-86004B070A3A}" type="sibTrans" cxnId="{A99779B7-1BC0-4B97-9197-4EE2BA4BEC43}">
      <dgm:prSet/>
      <dgm:spPr/>
      <dgm:t>
        <a:bodyPr/>
        <a:lstStyle/>
        <a:p>
          <a:endParaRPr lang="ru-RU"/>
        </a:p>
      </dgm:t>
    </dgm:pt>
    <dgm:pt modelId="{D1856F87-02B2-4378-9340-5E019CB064BE}">
      <dgm:prSet/>
      <dgm:spPr/>
      <dgm:t>
        <a:bodyPr/>
        <a:lstStyle/>
        <a:p>
          <a:r>
            <a:rPr lang="ru-RU"/>
            <a:t>Отслеживание сроков годности товаров:</a:t>
          </a:r>
        </a:p>
      </dgm:t>
    </dgm:pt>
    <dgm:pt modelId="{68E92F88-5429-4D01-8B49-1B9A6FBBB7E0}" type="parTrans" cxnId="{2CBCD2FF-B1D6-4A82-B096-E24B811D75BA}">
      <dgm:prSet/>
      <dgm:spPr/>
      <dgm:t>
        <a:bodyPr/>
        <a:lstStyle/>
        <a:p>
          <a:endParaRPr lang="ru-RU"/>
        </a:p>
      </dgm:t>
    </dgm:pt>
    <dgm:pt modelId="{0FBB1EAB-B06A-4D39-8593-E04D7A3F4545}" type="sibTrans" cxnId="{2CBCD2FF-B1D6-4A82-B096-E24B811D75BA}">
      <dgm:prSet/>
      <dgm:spPr/>
      <dgm:t>
        <a:bodyPr/>
        <a:lstStyle/>
        <a:p>
          <a:endParaRPr lang="ru-RU"/>
        </a:p>
      </dgm:t>
    </dgm:pt>
    <dgm:pt modelId="{349E29A3-6F20-4D89-9E3B-FC2B7F686B35}" type="pres">
      <dgm:prSet presAssocID="{D1320615-4A40-43D8-9B48-8B6428648171}" presName="cycle" presStyleCnt="0">
        <dgm:presLayoutVars>
          <dgm:dir/>
          <dgm:resizeHandles val="exact"/>
        </dgm:presLayoutVars>
      </dgm:prSet>
      <dgm:spPr/>
    </dgm:pt>
    <dgm:pt modelId="{36BFD1B8-20F0-4401-BD9B-66D3FB89D555}" type="pres">
      <dgm:prSet presAssocID="{F8392767-F83A-4A4C-8F46-58E0A0F50CC6}" presName="node" presStyleLbl="node1" presStyleIdx="0" presStyleCnt="5">
        <dgm:presLayoutVars>
          <dgm:bulletEnabled val="1"/>
        </dgm:presLayoutVars>
      </dgm:prSet>
      <dgm:spPr/>
    </dgm:pt>
    <dgm:pt modelId="{B36B62A6-67E1-44FF-92C2-E0B4EAA5C872}" type="pres">
      <dgm:prSet presAssocID="{11D8EF7B-E705-454F-A24D-B749254B50A8}" presName="sibTrans" presStyleLbl="sibTrans2D1" presStyleIdx="0" presStyleCnt="5"/>
      <dgm:spPr/>
    </dgm:pt>
    <dgm:pt modelId="{48C8CE66-2318-447B-93D0-106242502629}" type="pres">
      <dgm:prSet presAssocID="{11D8EF7B-E705-454F-A24D-B749254B50A8}" presName="connectorText" presStyleLbl="sibTrans2D1" presStyleIdx="0" presStyleCnt="5"/>
      <dgm:spPr/>
    </dgm:pt>
    <dgm:pt modelId="{02372875-4DD2-4BF2-930D-B6A01AACEFAB}" type="pres">
      <dgm:prSet presAssocID="{58201683-75F8-4B62-A2B0-FBBAD1A8008D}" presName="node" presStyleLbl="node1" presStyleIdx="1" presStyleCnt="5">
        <dgm:presLayoutVars>
          <dgm:bulletEnabled val="1"/>
        </dgm:presLayoutVars>
      </dgm:prSet>
      <dgm:spPr/>
    </dgm:pt>
    <dgm:pt modelId="{57ACDDBD-8815-413A-AD5F-3837F1555523}" type="pres">
      <dgm:prSet presAssocID="{2EF7787B-344D-4366-9682-99F4110B3A64}" presName="sibTrans" presStyleLbl="sibTrans2D1" presStyleIdx="1" presStyleCnt="5"/>
      <dgm:spPr/>
    </dgm:pt>
    <dgm:pt modelId="{C3D19CB3-DD9F-4638-AEA9-7CAB6F95986A}" type="pres">
      <dgm:prSet presAssocID="{2EF7787B-344D-4366-9682-99F4110B3A64}" presName="connectorText" presStyleLbl="sibTrans2D1" presStyleIdx="1" presStyleCnt="5"/>
      <dgm:spPr/>
    </dgm:pt>
    <dgm:pt modelId="{BE848474-4964-476A-8076-0BC9C96B6CD9}" type="pres">
      <dgm:prSet presAssocID="{E9E3658A-EE8C-4F18-B5FB-8EDA93ED424F}" presName="node" presStyleLbl="node1" presStyleIdx="2" presStyleCnt="5">
        <dgm:presLayoutVars>
          <dgm:bulletEnabled val="1"/>
        </dgm:presLayoutVars>
      </dgm:prSet>
      <dgm:spPr/>
    </dgm:pt>
    <dgm:pt modelId="{1A93D590-C8A5-4647-A336-1BA73D97F53D}" type="pres">
      <dgm:prSet presAssocID="{5B51A3FD-11CB-43C8-A029-BC9995D5C613}" presName="sibTrans" presStyleLbl="sibTrans2D1" presStyleIdx="2" presStyleCnt="5"/>
      <dgm:spPr/>
    </dgm:pt>
    <dgm:pt modelId="{481000FE-13DE-45B9-874C-E6933338BCB4}" type="pres">
      <dgm:prSet presAssocID="{5B51A3FD-11CB-43C8-A029-BC9995D5C613}" presName="connectorText" presStyleLbl="sibTrans2D1" presStyleIdx="2" presStyleCnt="5"/>
      <dgm:spPr/>
    </dgm:pt>
    <dgm:pt modelId="{9F470D18-61E8-4F9A-8D23-1CC405852480}" type="pres">
      <dgm:prSet presAssocID="{6E7BDAC5-1676-4A09-84A7-7471257260A4}" presName="node" presStyleLbl="node1" presStyleIdx="3" presStyleCnt="5">
        <dgm:presLayoutVars>
          <dgm:bulletEnabled val="1"/>
        </dgm:presLayoutVars>
      </dgm:prSet>
      <dgm:spPr/>
    </dgm:pt>
    <dgm:pt modelId="{0F1DB40A-713B-4FB4-B11F-DCFC69AB9157}" type="pres">
      <dgm:prSet presAssocID="{9129EA00-E2D1-44BE-9504-86004B070A3A}" presName="sibTrans" presStyleLbl="sibTrans2D1" presStyleIdx="3" presStyleCnt="5"/>
      <dgm:spPr/>
    </dgm:pt>
    <dgm:pt modelId="{D613DE43-DC33-451C-9A3A-5BD423DCA34F}" type="pres">
      <dgm:prSet presAssocID="{9129EA00-E2D1-44BE-9504-86004B070A3A}" presName="connectorText" presStyleLbl="sibTrans2D1" presStyleIdx="3" presStyleCnt="5"/>
      <dgm:spPr/>
    </dgm:pt>
    <dgm:pt modelId="{66A9BBC9-497A-436D-B83E-D25122C31CE7}" type="pres">
      <dgm:prSet presAssocID="{D1856F87-02B2-4378-9340-5E019CB064BE}" presName="node" presStyleLbl="node1" presStyleIdx="4" presStyleCnt="5">
        <dgm:presLayoutVars>
          <dgm:bulletEnabled val="1"/>
        </dgm:presLayoutVars>
      </dgm:prSet>
      <dgm:spPr/>
    </dgm:pt>
    <dgm:pt modelId="{16D89F21-2668-4BA0-A220-44645A3B3F07}" type="pres">
      <dgm:prSet presAssocID="{0FBB1EAB-B06A-4D39-8593-E04D7A3F4545}" presName="sibTrans" presStyleLbl="sibTrans2D1" presStyleIdx="4" presStyleCnt="5"/>
      <dgm:spPr/>
    </dgm:pt>
    <dgm:pt modelId="{B64933BC-B3CB-44FC-9295-F86ADF01CE25}" type="pres">
      <dgm:prSet presAssocID="{0FBB1EAB-B06A-4D39-8593-E04D7A3F4545}" presName="connectorText" presStyleLbl="sibTrans2D1" presStyleIdx="4" presStyleCnt="5"/>
      <dgm:spPr/>
    </dgm:pt>
  </dgm:ptLst>
  <dgm:cxnLst>
    <dgm:cxn modelId="{4F413E07-A1A6-4AD0-9ACC-49FAB2A534EF}" type="presOf" srcId="{0FBB1EAB-B06A-4D39-8593-E04D7A3F4545}" destId="{B64933BC-B3CB-44FC-9295-F86ADF01CE25}" srcOrd="1" destOrd="0" presId="urn:microsoft.com/office/officeart/2005/8/layout/cycle2"/>
    <dgm:cxn modelId="{B6367C0A-EBBD-4742-9964-03D97E2BEC31}" type="presOf" srcId="{6E7BDAC5-1676-4A09-84A7-7471257260A4}" destId="{9F470D18-61E8-4F9A-8D23-1CC405852480}" srcOrd="0" destOrd="0" presId="urn:microsoft.com/office/officeart/2005/8/layout/cycle2"/>
    <dgm:cxn modelId="{5C816818-DCF7-46E3-BBFA-E34C82E6D9AB}" type="presOf" srcId="{E9E3658A-EE8C-4F18-B5FB-8EDA93ED424F}" destId="{BE848474-4964-476A-8076-0BC9C96B6CD9}" srcOrd="0" destOrd="0" presId="urn:microsoft.com/office/officeart/2005/8/layout/cycle2"/>
    <dgm:cxn modelId="{27C7261D-7448-41C6-B099-9E2995F0AF1A}" srcId="{D1320615-4A40-43D8-9B48-8B6428648171}" destId="{58201683-75F8-4B62-A2B0-FBBAD1A8008D}" srcOrd="1" destOrd="0" parTransId="{CB1BB289-BE9D-4E7B-B9B2-637226527638}" sibTransId="{2EF7787B-344D-4366-9682-99F4110B3A64}"/>
    <dgm:cxn modelId="{F3B72422-1CA8-4EF0-AF18-18E406A37B00}" type="presOf" srcId="{9129EA00-E2D1-44BE-9504-86004B070A3A}" destId="{D613DE43-DC33-451C-9A3A-5BD423DCA34F}" srcOrd="1" destOrd="0" presId="urn:microsoft.com/office/officeart/2005/8/layout/cycle2"/>
    <dgm:cxn modelId="{0C60A637-486E-45F3-9B57-C81AECBDB80B}" type="presOf" srcId="{2EF7787B-344D-4366-9682-99F4110B3A64}" destId="{57ACDDBD-8815-413A-AD5F-3837F1555523}" srcOrd="0" destOrd="0" presId="urn:microsoft.com/office/officeart/2005/8/layout/cycle2"/>
    <dgm:cxn modelId="{3913967B-4446-4B73-99F6-32B5F461B101}" type="presOf" srcId="{11D8EF7B-E705-454F-A24D-B749254B50A8}" destId="{B36B62A6-67E1-44FF-92C2-E0B4EAA5C872}" srcOrd="0" destOrd="0" presId="urn:microsoft.com/office/officeart/2005/8/layout/cycle2"/>
    <dgm:cxn modelId="{D4751785-BFC7-4020-853B-7889D94111B4}" type="presOf" srcId="{D1320615-4A40-43D8-9B48-8B6428648171}" destId="{349E29A3-6F20-4D89-9E3B-FC2B7F686B35}" srcOrd="0" destOrd="0" presId="urn:microsoft.com/office/officeart/2005/8/layout/cycle2"/>
    <dgm:cxn modelId="{13D8C691-999E-454D-90FA-33F24F00585D}" type="presOf" srcId="{F8392767-F83A-4A4C-8F46-58E0A0F50CC6}" destId="{36BFD1B8-20F0-4401-BD9B-66D3FB89D555}" srcOrd="0" destOrd="0" presId="urn:microsoft.com/office/officeart/2005/8/layout/cycle2"/>
    <dgm:cxn modelId="{63ED1594-6852-4483-A960-821CC5518C15}" type="presOf" srcId="{5B51A3FD-11CB-43C8-A029-BC9995D5C613}" destId="{481000FE-13DE-45B9-874C-E6933338BCB4}" srcOrd="1" destOrd="0" presId="urn:microsoft.com/office/officeart/2005/8/layout/cycle2"/>
    <dgm:cxn modelId="{23C57999-C97E-4538-B86E-FC24F6975F74}" type="presOf" srcId="{0FBB1EAB-B06A-4D39-8593-E04D7A3F4545}" destId="{16D89F21-2668-4BA0-A220-44645A3B3F07}" srcOrd="0" destOrd="0" presId="urn:microsoft.com/office/officeart/2005/8/layout/cycle2"/>
    <dgm:cxn modelId="{EB502CB5-4488-4175-889A-B51589BDA965}" type="presOf" srcId="{D1856F87-02B2-4378-9340-5E019CB064BE}" destId="{66A9BBC9-497A-436D-B83E-D25122C31CE7}" srcOrd="0" destOrd="0" presId="urn:microsoft.com/office/officeart/2005/8/layout/cycle2"/>
    <dgm:cxn modelId="{A99779B7-1BC0-4B97-9197-4EE2BA4BEC43}" srcId="{D1320615-4A40-43D8-9B48-8B6428648171}" destId="{6E7BDAC5-1676-4A09-84A7-7471257260A4}" srcOrd="3" destOrd="0" parTransId="{653521BD-9031-4CA3-84F5-F15659F868B1}" sibTransId="{9129EA00-E2D1-44BE-9504-86004B070A3A}"/>
    <dgm:cxn modelId="{01B1B3CB-210E-4FDA-8737-C9E85C25B766}" type="presOf" srcId="{5B51A3FD-11CB-43C8-A029-BC9995D5C613}" destId="{1A93D590-C8A5-4647-A336-1BA73D97F53D}" srcOrd="0" destOrd="0" presId="urn:microsoft.com/office/officeart/2005/8/layout/cycle2"/>
    <dgm:cxn modelId="{BB8157DD-CE56-4DFF-BDC5-6C16F946B509}" type="presOf" srcId="{11D8EF7B-E705-454F-A24D-B749254B50A8}" destId="{48C8CE66-2318-447B-93D0-106242502629}" srcOrd="1" destOrd="0" presId="urn:microsoft.com/office/officeart/2005/8/layout/cycle2"/>
    <dgm:cxn modelId="{3BCD43E6-0721-4BD0-BA95-C6218F71637D}" srcId="{D1320615-4A40-43D8-9B48-8B6428648171}" destId="{E9E3658A-EE8C-4F18-B5FB-8EDA93ED424F}" srcOrd="2" destOrd="0" parTransId="{7C451C90-C737-4290-846C-8B0EA4644125}" sibTransId="{5B51A3FD-11CB-43C8-A029-BC9995D5C613}"/>
    <dgm:cxn modelId="{67783BEA-ADE9-442B-997C-339C87DE70A1}" type="presOf" srcId="{58201683-75F8-4B62-A2B0-FBBAD1A8008D}" destId="{02372875-4DD2-4BF2-930D-B6A01AACEFAB}" srcOrd="0" destOrd="0" presId="urn:microsoft.com/office/officeart/2005/8/layout/cycle2"/>
    <dgm:cxn modelId="{2C8254EC-A472-4048-8FFC-76C5FD977A02}" srcId="{D1320615-4A40-43D8-9B48-8B6428648171}" destId="{F8392767-F83A-4A4C-8F46-58E0A0F50CC6}" srcOrd="0" destOrd="0" parTransId="{7D779D9A-3A0D-451E-817A-2C3DDEB4B5ED}" sibTransId="{11D8EF7B-E705-454F-A24D-B749254B50A8}"/>
    <dgm:cxn modelId="{9BE369EE-0171-45F9-AEBB-834E0A48AB13}" type="presOf" srcId="{2EF7787B-344D-4366-9682-99F4110B3A64}" destId="{C3D19CB3-DD9F-4638-AEA9-7CAB6F95986A}" srcOrd="1" destOrd="0" presId="urn:microsoft.com/office/officeart/2005/8/layout/cycle2"/>
    <dgm:cxn modelId="{5C3D67F7-2858-474B-AE2B-EF651600736B}" type="presOf" srcId="{9129EA00-E2D1-44BE-9504-86004B070A3A}" destId="{0F1DB40A-713B-4FB4-B11F-DCFC69AB9157}" srcOrd="0" destOrd="0" presId="urn:microsoft.com/office/officeart/2005/8/layout/cycle2"/>
    <dgm:cxn modelId="{2CBCD2FF-B1D6-4A82-B096-E24B811D75BA}" srcId="{D1320615-4A40-43D8-9B48-8B6428648171}" destId="{D1856F87-02B2-4378-9340-5E019CB064BE}" srcOrd="4" destOrd="0" parTransId="{68E92F88-5429-4D01-8B49-1B9A6FBBB7E0}" sibTransId="{0FBB1EAB-B06A-4D39-8593-E04D7A3F4545}"/>
    <dgm:cxn modelId="{88347D23-7F32-42C4-AE6C-1E8304945F31}" type="presParOf" srcId="{349E29A3-6F20-4D89-9E3B-FC2B7F686B35}" destId="{36BFD1B8-20F0-4401-BD9B-66D3FB89D555}" srcOrd="0" destOrd="0" presId="urn:microsoft.com/office/officeart/2005/8/layout/cycle2"/>
    <dgm:cxn modelId="{3D86A0D9-45A8-4486-91AF-06516E629AFD}" type="presParOf" srcId="{349E29A3-6F20-4D89-9E3B-FC2B7F686B35}" destId="{B36B62A6-67E1-44FF-92C2-E0B4EAA5C872}" srcOrd="1" destOrd="0" presId="urn:microsoft.com/office/officeart/2005/8/layout/cycle2"/>
    <dgm:cxn modelId="{6CAABFED-7C1F-4C99-9797-34EA9E08F03B}" type="presParOf" srcId="{B36B62A6-67E1-44FF-92C2-E0B4EAA5C872}" destId="{48C8CE66-2318-447B-93D0-106242502629}" srcOrd="0" destOrd="0" presId="urn:microsoft.com/office/officeart/2005/8/layout/cycle2"/>
    <dgm:cxn modelId="{B79F5693-7BA2-43A9-8B4A-A8F22E21AB28}" type="presParOf" srcId="{349E29A3-6F20-4D89-9E3B-FC2B7F686B35}" destId="{02372875-4DD2-4BF2-930D-B6A01AACEFAB}" srcOrd="2" destOrd="0" presId="urn:microsoft.com/office/officeart/2005/8/layout/cycle2"/>
    <dgm:cxn modelId="{586B6A0B-5E42-4F9E-9D75-7CC648312BC0}" type="presParOf" srcId="{349E29A3-6F20-4D89-9E3B-FC2B7F686B35}" destId="{57ACDDBD-8815-413A-AD5F-3837F1555523}" srcOrd="3" destOrd="0" presId="urn:microsoft.com/office/officeart/2005/8/layout/cycle2"/>
    <dgm:cxn modelId="{215544C9-D53E-4D6A-A215-F3E6979C3D62}" type="presParOf" srcId="{57ACDDBD-8815-413A-AD5F-3837F1555523}" destId="{C3D19CB3-DD9F-4638-AEA9-7CAB6F95986A}" srcOrd="0" destOrd="0" presId="urn:microsoft.com/office/officeart/2005/8/layout/cycle2"/>
    <dgm:cxn modelId="{098BED5D-9EB3-4625-98AF-11A65DA405FF}" type="presParOf" srcId="{349E29A3-6F20-4D89-9E3B-FC2B7F686B35}" destId="{BE848474-4964-476A-8076-0BC9C96B6CD9}" srcOrd="4" destOrd="0" presId="urn:microsoft.com/office/officeart/2005/8/layout/cycle2"/>
    <dgm:cxn modelId="{315E8A7C-E66B-402C-A4F0-70093418FDA0}" type="presParOf" srcId="{349E29A3-6F20-4D89-9E3B-FC2B7F686B35}" destId="{1A93D590-C8A5-4647-A336-1BA73D97F53D}" srcOrd="5" destOrd="0" presId="urn:microsoft.com/office/officeart/2005/8/layout/cycle2"/>
    <dgm:cxn modelId="{10405DBF-45A0-4593-A9BF-F521EDF6A7E8}" type="presParOf" srcId="{1A93D590-C8A5-4647-A336-1BA73D97F53D}" destId="{481000FE-13DE-45B9-874C-E6933338BCB4}" srcOrd="0" destOrd="0" presId="urn:microsoft.com/office/officeart/2005/8/layout/cycle2"/>
    <dgm:cxn modelId="{72181EAE-ADDF-4447-90A3-B7A1C5E92089}" type="presParOf" srcId="{349E29A3-6F20-4D89-9E3B-FC2B7F686B35}" destId="{9F470D18-61E8-4F9A-8D23-1CC405852480}" srcOrd="6" destOrd="0" presId="urn:microsoft.com/office/officeart/2005/8/layout/cycle2"/>
    <dgm:cxn modelId="{DF6A7239-1706-4ACD-977F-2F84FB4B82C2}" type="presParOf" srcId="{349E29A3-6F20-4D89-9E3B-FC2B7F686B35}" destId="{0F1DB40A-713B-4FB4-B11F-DCFC69AB9157}" srcOrd="7" destOrd="0" presId="urn:microsoft.com/office/officeart/2005/8/layout/cycle2"/>
    <dgm:cxn modelId="{D912314B-47CC-4CD2-B040-A18E6A15BC13}" type="presParOf" srcId="{0F1DB40A-713B-4FB4-B11F-DCFC69AB9157}" destId="{D613DE43-DC33-451C-9A3A-5BD423DCA34F}" srcOrd="0" destOrd="0" presId="urn:microsoft.com/office/officeart/2005/8/layout/cycle2"/>
    <dgm:cxn modelId="{4491356B-070C-402B-9294-CDCFE4BEAB5A}" type="presParOf" srcId="{349E29A3-6F20-4D89-9E3B-FC2B7F686B35}" destId="{66A9BBC9-497A-436D-B83E-D25122C31CE7}" srcOrd="8" destOrd="0" presId="urn:microsoft.com/office/officeart/2005/8/layout/cycle2"/>
    <dgm:cxn modelId="{D2EB332C-5C0E-4EE2-8060-CF5D06D311E7}" type="presParOf" srcId="{349E29A3-6F20-4D89-9E3B-FC2B7F686B35}" destId="{16D89F21-2668-4BA0-A220-44645A3B3F07}" srcOrd="9" destOrd="0" presId="urn:microsoft.com/office/officeart/2005/8/layout/cycle2"/>
    <dgm:cxn modelId="{54E412E5-3658-47D0-BD7D-E44E37EF32B6}" type="presParOf" srcId="{16D89F21-2668-4BA0-A220-44645A3B3F07}" destId="{B64933BC-B3CB-44FC-9295-F86ADF01CE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62B04-0098-4685-970E-305E7590E2CD}">
      <dsp:nvSpPr>
        <dsp:cNvPr id="0" name=""/>
        <dsp:cNvSpPr/>
      </dsp:nvSpPr>
      <dsp:spPr>
        <a:xfrm>
          <a:off x="0" y="232203"/>
          <a:ext cx="86862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986F4-D31D-48F8-9AC5-D2720B9C9A5A}">
      <dsp:nvSpPr>
        <dsp:cNvPr id="0" name=""/>
        <dsp:cNvSpPr/>
      </dsp:nvSpPr>
      <dsp:spPr>
        <a:xfrm>
          <a:off x="434312" y="40323"/>
          <a:ext cx="6080372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824" tIns="0" rIns="2298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Введение</a:t>
          </a:r>
        </a:p>
      </dsp:txBody>
      <dsp:txXfrm>
        <a:off x="453046" y="59057"/>
        <a:ext cx="6042904" cy="346292"/>
      </dsp:txXfrm>
    </dsp:sp>
    <dsp:sp modelId="{94A216CA-23E2-49DE-8083-09B8CD078A67}">
      <dsp:nvSpPr>
        <dsp:cNvPr id="0" name=""/>
        <dsp:cNvSpPr/>
      </dsp:nvSpPr>
      <dsp:spPr>
        <a:xfrm>
          <a:off x="0" y="821883"/>
          <a:ext cx="86862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225111"/>
              <a:satOff val="-5097"/>
              <a:lumOff val="12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90FFE-BEAE-4BD2-83FC-BAB2D52C84D3}">
      <dsp:nvSpPr>
        <dsp:cNvPr id="0" name=""/>
        <dsp:cNvSpPr/>
      </dsp:nvSpPr>
      <dsp:spPr>
        <a:xfrm>
          <a:off x="434312" y="630003"/>
          <a:ext cx="6080372" cy="383760"/>
        </a:xfrm>
        <a:prstGeom prst="roundRect">
          <a:avLst/>
        </a:prstGeom>
        <a:gradFill rotWithShape="0">
          <a:gsLst>
            <a:gs pos="0">
              <a:schemeClr val="accent4">
                <a:hueOff val="1225111"/>
                <a:satOff val="-5097"/>
                <a:lumOff val="120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225111"/>
                <a:satOff val="-5097"/>
                <a:lumOff val="120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225111"/>
                <a:satOff val="-5097"/>
                <a:lumOff val="120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824" tIns="0" rIns="2298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Для чего он</a:t>
          </a: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нужн</a:t>
          </a: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о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?</a:t>
          </a:r>
          <a:endParaRPr lang="ru-RU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046" y="648737"/>
        <a:ext cx="6042904" cy="346292"/>
      </dsp:txXfrm>
    </dsp:sp>
    <dsp:sp modelId="{A15FBB3B-752E-4A25-881B-6EB29921ACE4}">
      <dsp:nvSpPr>
        <dsp:cNvPr id="0" name=""/>
        <dsp:cNvSpPr/>
      </dsp:nvSpPr>
      <dsp:spPr>
        <a:xfrm>
          <a:off x="0" y="1411563"/>
          <a:ext cx="86862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B1D76-F693-4C78-B640-55424AAD1DBE}">
      <dsp:nvSpPr>
        <dsp:cNvPr id="0" name=""/>
        <dsp:cNvSpPr/>
      </dsp:nvSpPr>
      <dsp:spPr>
        <a:xfrm>
          <a:off x="434312" y="1219683"/>
          <a:ext cx="6080372" cy="383760"/>
        </a:xfrm>
        <a:prstGeom prst="roundRect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824" tIns="0" rIns="2298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Задачи</a:t>
          </a:r>
          <a:endParaRPr lang="ru-RU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046" y="1238417"/>
        <a:ext cx="6042904" cy="346292"/>
      </dsp:txXfrm>
    </dsp:sp>
    <dsp:sp modelId="{B7215E83-4DB9-40BD-A607-85DF869C8C57}">
      <dsp:nvSpPr>
        <dsp:cNvPr id="0" name=""/>
        <dsp:cNvSpPr/>
      </dsp:nvSpPr>
      <dsp:spPr>
        <a:xfrm>
          <a:off x="0" y="2001243"/>
          <a:ext cx="86862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675334"/>
              <a:satOff val="-15291"/>
              <a:lumOff val="36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97B09-A86E-467A-ADA7-C5F3E1B77AED}">
      <dsp:nvSpPr>
        <dsp:cNvPr id="0" name=""/>
        <dsp:cNvSpPr/>
      </dsp:nvSpPr>
      <dsp:spPr>
        <a:xfrm>
          <a:off x="434312" y="1809363"/>
          <a:ext cx="6080372" cy="383760"/>
        </a:xfrm>
        <a:prstGeom prst="roundRect">
          <a:avLst/>
        </a:prstGeom>
        <a:gradFill rotWithShape="0">
          <a:gsLst>
            <a:gs pos="0">
              <a:schemeClr val="accent4">
                <a:hueOff val="3675334"/>
                <a:satOff val="-15291"/>
                <a:lumOff val="36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675334"/>
                <a:satOff val="-15291"/>
                <a:lumOff val="36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675334"/>
                <a:satOff val="-15291"/>
                <a:lumOff val="36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824" tIns="0" rIns="2298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Входные данные пользователя</a:t>
          </a:r>
          <a:endParaRPr lang="ru-RU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046" y="1828097"/>
        <a:ext cx="6042904" cy="346292"/>
      </dsp:txXfrm>
    </dsp:sp>
    <dsp:sp modelId="{73226385-F639-4F39-90FD-FD8B70D424A2}">
      <dsp:nvSpPr>
        <dsp:cNvPr id="0" name=""/>
        <dsp:cNvSpPr/>
      </dsp:nvSpPr>
      <dsp:spPr>
        <a:xfrm>
          <a:off x="0" y="2590923"/>
          <a:ext cx="86862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B1F95-F197-4044-80BB-91950DC41CE1}">
      <dsp:nvSpPr>
        <dsp:cNvPr id="0" name=""/>
        <dsp:cNvSpPr/>
      </dsp:nvSpPr>
      <dsp:spPr>
        <a:xfrm>
          <a:off x="434312" y="2399043"/>
          <a:ext cx="6080372" cy="383760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824" tIns="0" rIns="2298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Выходные данные пользователя</a:t>
          </a:r>
          <a:endParaRPr lang="ru-RU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046" y="2417777"/>
        <a:ext cx="6042904" cy="346292"/>
      </dsp:txXfrm>
    </dsp:sp>
    <dsp:sp modelId="{3F77F6E3-087F-43E2-ACA3-3F2507CAB3E3}">
      <dsp:nvSpPr>
        <dsp:cNvPr id="0" name=""/>
        <dsp:cNvSpPr/>
      </dsp:nvSpPr>
      <dsp:spPr>
        <a:xfrm>
          <a:off x="0" y="3180603"/>
          <a:ext cx="86862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125556"/>
              <a:satOff val="-25486"/>
              <a:lumOff val="60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A2F36-4178-4983-9696-61713CBE450D}">
      <dsp:nvSpPr>
        <dsp:cNvPr id="0" name=""/>
        <dsp:cNvSpPr/>
      </dsp:nvSpPr>
      <dsp:spPr>
        <a:xfrm>
          <a:off x="434312" y="2988723"/>
          <a:ext cx="6080372" cy="383760"/>
        </a:xfrm>
        <a:prstGeom prst="roundRect">
          <a:avLst/>
        </a:prstGeom>
        <a:gradFill rotWithShape="0">
          <a:gsLst>
            <a:gs pos="0">
              <a:schemeClr val="accent4">
                <a:hueOff val="6125556"/>
                <a:satOff val="-25486"/>
                <a:lumOff val="60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125556"/>
                <a:satOff val="-25486"/>
                <a:lumOff val="60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125556"/>
                <a:satOff val="-25486"/>
                <a:lumOff val="60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824" tIns="0" rIns="2298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Услуги аптеки</a:t>
          </a:r>
        </a:p>
      </dsp:txBody>
      <dsp:txXfrm>
        <a:off x="453046" y="3007457"/>
        <a:ext cx="6042904" cy="346292"/>
      </dsp:txXfrm>
    </dsp:sp>
    <dsp:sp modelId="{42AD9769-5217-4F2A-BFF4-2EC3E3BE3678}">
      <dsp:nvSpPr>
        <dsp:cNvPr id="0" name=""/>
        <dsp:cNvSpPr/>
      </dsp:nvSpPr>
      <dsp:spPr>
        <a:xfrm>
          <a:off x="0" y="3770283"/>
          <a:ext cx="86862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E6A6E-882D-4D91-BB0D-1FE96B8A259E}">
      <dsp:nvSpPr>
        <dsp:cNvPr id="0" name=""/>
        <dsp:cNvSpPr/>
      </dsp:nvSpPr>
      <dsp:spPr>
        <a:xfrm>
          <a:off x="434312" y="3578403"/>
          <a:ext cx="6080372" cy="383760"/>
        </a:xfrm>
        <a:prstGeom prst="round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824" tIns="0" rIns="2298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Преимущества приложения</a:t>
          </a:r>
        </a:p>
      </dsp:txBody>
      <dsp:txXfrm>
        <a:off x="453046" y="3597137"/>
        <a:ext cx="6042904" cy="346292"/>
      </dsp:txXfrm>
    </dsp:sp>
    <dsp:sp modelId="{2B31EBB4-37A0-4F51-A61D-17407DA19394}">
      <dsp:nvSpPr>
        <dsp:cNvPr id="0" name=""/>
        <dsp:cNvSpPr/>
      </dsp:nvSpPr>
      <dsp:spPr>
        <a:xfrm>
          <a:off x="0" y="4359963"/>
          <a:ext cx="86862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8575779"/>
              <a:satOff val="-35680"/>
              <a:lumOff val="84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20AA8-6B50-49E0-B970-216EEDBB8B7E}">
      <dsp:nvSpPr>
        <dsp:cNvPr id="0" name=""/>
        <dsp:cNvSpPr/>
      </dsp:nvSpPr>
      <dsp:spPr>
        <a:xfrm>
          <a:off x="434312" y="4168083"/>
          <a:ext cx="6080372" cy="383760"/>
        </a:xfrm>
        <a:prstGeom prst="roundRect">
          <a:avLst/>
        </a:prstGeom>
        <a:gradFill rotWithShape="0">
          <a:gsLst>
            <a:gs pos="0">
              <a:schemeClr val="accent4">
                <a:hueOff val="8575779"/>
                <a:satOff val="-35680"/>
                <a:lumOff val="84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575779"/>
                <a:satOff val="-35680"/>
                <a:lumOff val="84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575779"/>
                <a:satOff val="-35680"/>
                <a:lumOff val="84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824" tIns="0" rIns="2298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Пользовательские интерфейсы</a:t>
          </a:r>
          <a:endParaRPr lang="ru-RU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046" y="4186817"/>
        <a:ext cx="6042904" cy="346292"/>
      </dsp:txXfrm>
    </dsp:sp>
    <dsp:sp modelId="{14484987-D45C-485C-8F70-EDBD8F545353}">
      <dsp:nvSpPr>
        <dsp:cNvPr id="0" name=""/>
        <dsp:cNvSpPr/>
      </dsp:nvSpPr>
      <dsp:spPr>
        <a:xfrm>
          <a:off x="0" y="4949643"/>
          <a:ext cx="86862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31BCD-56D5-4C17-B659-B47CEB3DA0C2}">
      <dsp:nvSpPr>
        <dsp:cNvPr id="0" name=""/>
        <dsp:cNvSpPr/>
      </dsp:nvSpPr>
      <dsp:spPr>
        <a:xfrm>
          <a:off x="434312" y="4757763"/>
          <a:ext cx="6080372" cy="38376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9824" tIns="0" rIns="22982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За</a:t>
          </a:r>
          <a:r>
            <a:rPr lang="ru-RU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ключение</a:t>
          </a:r>
        </a:p>
      </dsp:txBody>
      <dsp:txXfrm>
        <a:off x="453046" y="4776497"/>
        <a:ext cx="6042904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19E26-FBB0-4393-B188-DBB980D6FED3}">
      <dsp:nvSpPr>
        <dsp:cNvPr id="0" name=""/>
        <dsp:cNvSpPr/>
      </dsp:nvSpPr>
      <dsp:spPr>
        <a:xfrm>
          <a:off x="0" y="129294"/>
          <a:ext cx="10515600" cy="1316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запасами: настольное приложение позволяет аптекам контролировать запасы товаров и своевременно заказывать новые партии, чтобы избежать дефицита или устаревания лекарственных средств.</a:t>
          </a:r>
        </a:p>
      </dsp:txBody>
      <dsp:txXfrm>
        <a:off x="64254" y="193548"/>
        <a:ext cx="10387092" cy="1187742"/>
      </dsp:txXfrm>
    </dsp:sp>
    <dsp:sp modelId="{C2000E13-5F5E-41CF-85A9-D61953137C3A}">
      <dsp:nvSpPr>
        <dsp:cNvPr id="0" name=""/>
        <dsp:cNvSpPr/>
      </dsp:nvSpPr>
      <dsp:spPr>
        <a:xfrm>
          <a:off x="0" y="1517544"/>
          <a:ext cx="10515600" cy="131625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Быстрый поиск товаров: благодаря приложению, сотрудники аптеки могут быстро находить нужные товары по названию, производителю или категории, что повышает эффективность работы.</a:t>
          </a:r>
        </a:p>
      </dsp:txBody>
      <dsp:txXfrm>
        <a:off x="64254" y="1581798"/>
        <a:ext cx="10387092" cy="1187742"/>
      </dsp:txXfrm>
    </dsp:sp>
    <dsp:sp modelId="{3ABBAE8D-0E2C-47B9-B6C2-79ABFF44FCCA}">
      <dsp:nvSpPr>
        <dsp:cNvPr id="0" name=""/>
        <dsp:cNvSpPr/>
      </dsp:nvSpPr>
      <dsp:spPr>
        <a:xfrm>
          <a:off x="0" y="2905794"/>
          <a:ext cx="10515600" cy="131625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Ведение клиентской базы: приложение позволяет собирать информацию о клиентах, их предпочтениях и историях покупок для улучшения качества обслуживания и маркетинговых активностей.</a:t>
          </a:r>
        </a:p>
      </dsp:txBody>
      <dsp:txXfrm>
        <a:off x="64254" y="2970048"/>
        <a:ext cx="10387092" cy="1187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F5EA6-4E3C-44F0-83FF-7E6ECC467BAC}">
      <dsp:nvSpPr>
        <dsp:cNvPr id="0" name=""/>
        <dsp:cNvSpPr/>
      </dsp:nvSpPr>
      <dsp:spPr>
        <a:xfrm>
          <a:off x="0" y="751194"/>
          <a:ext cx="10515600" cy="13308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Контроль за работой персонала: с помощью приложения руководитель аптеки может отслеживать работу сотрудников, оценивать их производительность и контролировать соблюдение правил работы.</a:t>
          </a:r>
        </a:p>
      </dsp:txBody>
      <dsp:txXfrm>
        <a:off x="64968" y="816162"/>
        <a:ext cx="10385664" cy="1200939"/>
      </dsp:txXfrm>
    </dsp:sp>
    <dsp:sp modelId="{896F1636-AA63-4A47-ACFA-10AC27822C8B}">
      <dsp:nvSpPr>
        <dsp:cNvPr id="0" name=""/>
        <dsp:cNvSpPr/>
      </dsp:nvSpPr>
      <dsp:spPr>
        <a:xfrm>
          <a:off x="0" y="2269269"/>
          <a:ext cx="10515600" cy="133087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и отчетность: приложение предоставляет возможность анализировать данные о продажах, запасах и работе персонала, что помогает принимать обоснованные решения о развитии бизнеса.</a:t>
          </a:r>
        </a:p>
      </dsp:txBody>
      <dsp:txXfrm>
        <a:off x="64968" y="2334237"/>
        <a:ext cx="10385664" cy="1200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32379-9390-4927-A7AF-9B5A63EBED9E}">
      <dsp:nvSpPr>
        <dsp:cNvPr id="0" name=""/>
        <dsp:cNvSpPr/>
      </dsp:nvSpPr>
      <dsp:spPr>
        <a:xfrm>
          <a:off x="-5383680" y="-824811"/>
          <a:ext cx="6413640" cy="6413640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F3CB9-77C0-4270-999D-42D672A29A41}">
      <dsp:nvSpPr>
        <dsp:cNvPr id="0" name=""/>
        <dsp:cNvSpPr/>
      </dsp:nvSpPr>
      <dsp:spPr>
        <a:xfrm>
          <a:off x="334195" y="216572"/>
          <a:ext cx="10601508" cy="4329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365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Учет товаров на складе: ведение базы данных о товарах, контроль за их наличием и сроком годности.</a:t>
          </a:r>
        </a:p>
      </dsp:txBody>
      <dsp:txXfrm>
        <a:off x="334195" y="216572"/>
        <a:ext cx="10601508" cy="432953"/>
      </dsp:txXfrm>
    </dsp:sp>
    <dsp:sp modelId="{976AC139-C174-4D7C-B673-B31A51538F80}">
      <dsp:nvSpPr>
        <dsp:cNvPr id="0" name=""/>
        <dsp:cNvSpPr/>
      </dsp:nvSpPr>
      <dsp:spPr>
        <a:xfrm>
          <a:off x="63599" y="162453"/>
          <a:ext cx="541192" cy="54119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53F5F4-B70D-411A-85A1-92364647D08B}">
      <dsp:nvSpPr>
        <dsp:cNvPr id="0" name=""/>
        <dsp:cNvSpPr/>
      </dsp:nvSpPr>
      <dsp:spPr>
        <a:xfrm>
          <a:off x="726274" y="866384"/>
          <a:ext cx="10209429" cy="432953"/>
        </a:xfrm>
        <a:prstGeom prst="rect">
          <a:avLst/>
        </a:prstGeom>
        <a:gradFill rotWithShape="0">
          <a:gsLst>
            <a:gs pos="0">
              <a:schemeClr val="accent4">
                <a:hueOff val="1633482"/>
                <a:satOff val="-6796"/>
                <a:lumOff val="160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633482"/>
                <a:satOff val="-6796"/>
                <a:lumOff val="160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633482"/>
                <a:satOff val="-6796"/>
                <a:lumOff val="160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365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Управление заказами: обработка заказов от клиентов, отслеживание статуса заказов и отправка уведомлений о готовности.</a:t>
          </a:r>
        </a:p>
      </dsp:txBody>
      <dsp:txXfrm>
        <a:off x="726274" y="866384"/>
        <a:ext cx="10209429" cy="432953"/>
      </dsp:txXfrm>
    </dsp:sp>
    <dsp:sp modelId="{9D6DDB19-9FC5-4ECC-BEF5-5436F2D765D6}">
      <dsp:nvSpPr>
        <dsp:cNvPr id="0" name=""/>
        <dsp:cNvSpPr/>
      </dsp:nvSpPr>
      <dsp:spPr>
        <a:xfrm>
          <a:off x="455678" y="812265"/>
          <a:ext cx="541192" cy="54119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633482"/>
              <a:satOff val="-6796"/>
              <a:lumOff val="16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95D756D-AB39-4BDF-A7BE-202EDC0D3403}">
      <dsp:nvSpPr>
        <dsp:cNvPr id="0" name=""/>
        <dsp:cNvSpPr/>
      </dsp:nvSpPr>
      <dsp:spPr>
        <a:xfrm>
          <a:off x="941131" y="1515719"/>
          <a:ext cx="9994572" cy="432953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365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Управление персоналом: контроль за работой сотрудников, распределение задач и оценка эффективности работы.</a:t>
          </a:r>
        </a:p>
      </dsp:txBody>
      <dsp:txXfrm>
        <a:off x="941131" y="1515719"/>
        <a:ext cx="9994572" cy="432953"/>
      </dsp:txXfrm>
    </dsp:sp>
    <dsp:sp modelId="{915A927F-D75F-447F-9C33-3354C6FD1592}">
      <dsp:nvSpPr>
        <dsp:cNvPr id="0" name=""/>
        <dsp:cNvSpPr/>
      </dsp:nvSpPr>
      <dsp:spPr>
        <a:xfrm>
          <a:off x="670535" y="1461600"/>
          <a:ext cx="541192" cy="54119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792D5C8-F90B-488B-A8A3-21CCEC079EB7}">
      <dsp:nvSpPr>
        <dsp:cNvPr id="0" name=""/>
        <dsp:cNvSpPr/>
      </dsp:nvSpPr>
      <dsp:spPr>
        <a:xfrm>
          <a:off x="1009733" y="2165532"/>
          <a:ext cx="9925970" cy="432953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365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Учет финансов: обработка платежей от клиентов, учет выручки и расходов, формирование отчетов.</a:t>
          </a:r>
        </a:p>
      </dsp:txBody>
      <dsp:txXfrm>
        <a:off x="1009733" y="2165532"/>
        <a:ext cx="9925970" cy="432953"/>
      </dsp:txXfrm>
    </dsp:sp>
    <dsp:sp modelId="{7AADEDC3-671E-49BC-8962-044282390FA0}">
      <dsp:nvSpPr>
        <dsp:cNvPr id="0" name=""/>
        <dsp:cNvSpPr/>
      </dsp:nvSpPr>
      <dsp:spPr>
        <a:xfrm>
          <a:off x="739137" y="2111412"/>
          <a:ext cx="541192" cy="54119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2F5F36F-FD28-47DC-814A-A09876D9DB74}">
      <dsp:nvSpPr>
        <dsp:cNvPr id="0" name=""/>
        <dsp:cNvSpPr/>
      </dsp:nvSpPr>
      <dsp:spPr>
        <a:xfrm>
          <a:off x="941131" y="2815344"/>
          <a:ext cx="9994572" cy="432953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365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Интеграция с другими системами: возможность обмена данными с другими приложениями и системами.</a:t>
          </a:r>
        </a:p>
      </dsp:txBody>
      <dsp:txXfrm>
        <a:off x="941131" y="2815344"/>
        <a:ext cx="9994572" cy="432953"/>
      </dsp:txXfrm>
    </dsp:sp>
    <dsp:sp modelId="{4D3603DC-96E9-485D-AB61-89959DEA05A4}">
      <dsp:nvSpPr>
        <dsp:cNvPr id="0" name=""/>
        <dsp:cNvSpPr/>
      </dsp:nvSpPr>
      <dsp:spPr>
        <a:xfrm>
          <a:off x="670535" y="2761224"/>
          <a:ext cx="541192" cy="54119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28B5A30-6ED4-4D2D-B717-2A343DDBC827}">
      <dsp:nvSpPr>
        <dsp:cNvPr id="0" name=""/>
        <dsp:cNvSpPr/>
      </dsp:nvSpPr>
      <dsp:spPr>
        <a:xfrm>
          <a:off x="726274" y="3464679"/>
          <a:ext cx="10209429" cy="432953"/>
        </a:xfrm>
        <a:prstGeom prst="rect">
          <a:avLst/>
        </a:prstGeom>
        <a:gradFill rotWithShape="0">
          <a:gsLst>
            <a:gs pos="0">
              <a:schemeClr val="accent4">
                <a:hueOff val="8167408"/>
                <a:satOff val="-33981"/>
                <a:lumOff val="8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167408"/>
                <a:satOff val="-33981"/>
                <a:lumOff val="8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167408"/>
                <a:satOff val="-33981"/>
                <a:lumOff val="8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365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Маркетинг и аналитика: сбор и анализ данных о клиентах и продажах, использование этих данных для улучшения маркетинговых кампаний.</a:t>
          </a:r>
        </a:p>
      </dsp:txBody>
      <dsp:txXfrm>
        <a:off x="726274" y="3464679"/>
        <a:ext cx="10209429" cy="432953"/>
      </dsp:txXfrm>
    </dsp:sp>
    <dsp:sp modelId="{E796B197-6012-4B1D-9C1B-94A9D441D398}">
      <dsp:nvSpPr>
        <dsp:cNvPr id="0" name=""/>
        <dsp:cNvSpPr/>
      </dsp:nvSpPr>
      <dsp:spPr>
        <a:xfrm>
          <a:off x="455678" y="3410560"/>
          <a:ext cx="541192" cy="54119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167408"/>
              <a:satOff val="-33981"/>
              <a:lumOff val="80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C0D6B20-22B0-4A7D-8482-A504F6013AF6}">
      <dsp:nvSpPr>
        <dsp:cNvPr id="0" name=""/>
        <dsp:cNvSpPr/>
      </dsp:nvSpPr>
      <dsp:spPr>
        <a:xfrm>
          <a:off x="334195" y="4114491"/>
          <a:ext cx="10601508" cy="432953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365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Безопасность: обеспечение защиты данных пользователей и аптеки от несанкционированного доступа.</a:t>
          </a:r>
        </a:p>
      </dsp:txBody>
      <dsp:txXfrm>
        <a:off x="334195" y="4114491"/>
        <a:ext cx="10601508" cy="432953"/>
      </dsp:txXfrm>
    </dsp:sp>
    <dsp:sp modelId="{1A5EDB9A-BBD6-43F2-83C0-C243132CC1F1}">
      <dsp:nvSpPr>
        <dsp:cNvPr id="0" name=""/>
        <dsp:cNvSpPr/>
      </dsp:nvSpPr>
      <dsp:spPr>
        <a:xfrm>
          <a:off x="63599" y="4060372"/>
          <a:ext cx="541192" cy="54119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A50EB-3A1D-4711-845D-47870617AD84}">
      <dsp:nvSpPr>
        <dsp:cNvPr id="0" name=""/>
        <dsp:cNvSpPr/>
      </dsp:nvSpPr>
      <dsp:spPr>
        <a:xfrm>
          <a:off x="4621" y="155215"/>
          <a:ext cx="4040906" cy="404090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2385" tIns="22860" rIns="22238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Поиск лекарств: Приложение может предлагать функцию поиска лекарств, позволяющую пользователям искать конкретные препараты по названию или категории.</a:t>
          </a:r>
        </a:p>
      </dsp:txBody>
      <dsp:txXfrm>
        <a:off x="596398" y="746992"/>
        <a:ext cx="2857352" cy="2857352"/>
      </dsp:txXfrm>
    </dsp:sp>
    <dsp:sp modelId="{02CB83C3-7B76-4521-A4B1-071F4F488746}">
      <dsp:nvSpPr>
        <dsp:cNvPr id="0" name=""/>
        <dsp:cNvSpPr/>
      </dsp:nvSpPr>
      <dsp:spPr>
        <a:xfrm>
          <a:off x="3237346" y="155215"/>
          <a:ext cx="4040906" cy="4040906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2385" tIns="22860" rIns="22238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Информация о лекарствах: Приложение может предоставлять подробную информацию о лекарствах, включая их состав, показания, противопоказания, побочные эффекты и дозировки.</a:t>
          </a:r>
        </a:p>
      </dsp:txBody>
      <dsp:txXfrm>
        <a:off x="3829123" y="746992"/>
        <a:ext cx="2857352" cy="2857352"/>
      </dsp:txXfrm>
    </dsp:sp>
    <dsp:sp modelId="{A8FB902E-15EF-4E60-94A5-6EF4F28ED29C}">
      <dsp:nvSpPr>
        <dsp:cNvPr id="0" name=""/>
        <dsp:cNvSpPr/>
      </dsp:nvSpPr>
      <dsp:spPr>
        <a:xfrm>
          <a:off x="6470072" y="155215"/>
          <a:ext cx="4040906" cy="4040906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2385" tIns="22860" rIns="22238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Наличие и цены: Приложение может отображать информацию о наличии лекарств в ближайших аптеках</a:t>
          </a:r>
        </a:p>
      </dsp:txBody>
      <dsp:txXfrm>
        <a:off x="7061849" y="746992"/>
        <a:ext cx="2857352" cy="28573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FD1B8-20F0-4401-BD9B-66D3FB89D555}">
      <dsp:nvSpPr>
        <dsp:cNvPr id="0" name=""/>
        <dsp:cNvSpPr/>
      </dsp:nvSpPr>
      <dsp:spPr>
        <a:xfrm>
          <a:off x="4839021" y="1411"/>
          <a:ext cx="1361017" cy="136101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Улучшение управления запасами: </a:t>
          </a:r>
        </a:p>
      </dsp:txBody>
      <dsp:txXfrm>
        <a:off x="5038337" y="200727"/>
        <a:ext cx="962385" cy="962385"/>
      </dsp:txXfrm>
    </dsp:sp>
    <dsp:sp modelId="{B36B62A6-67E1-44FF-92C2-E0B4EAA5C872}">
      <dsp:nvSpPr>
        <dsp:cNvPr id="0" name=""/>
        <dsp:cNvSpPr/>
      </dsp:nvSpPr>
      <dsp:spPr>
        <a:xfrm rot="2160000">
          <a:off x="6156766" y="1046270"/>
          <a:ext cx="360730" cy="4593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>
        <a:off x="6167100" y="1106334"/>
        <a:ext cx="252511" cy="275605"/>
      </dsp:txXfrm>
    </dsp:sp>
    <dsp:sp modelId="{02372875-4DD2-4BF2-930D-B6A01AACEFAB}">
      <dsp:nvSpPr>
        <dsp:cNvPr id="0" name=""/>
        <dsp:cNvSpPr/>
      </dsp:nvSpPr>
      <dsp:spPr>
        <a:xfrm>
          <a:off x="6490743" y="1201457"/>
          <a:ext cx="1361017" cy="1361017"/>
        </a:xfrm>
        <a:prstGeom prst="ellipse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Повышение уровня обслуживания клиентов:</a:t>
          </a:r>
        </a:p>
      </dsp:txBody>
      <dsp:txXfrm>
        <a:off x="6690059" y="1400773"/>
        <a:ext cx="962385" cy="962385"/>
      </dsp:txXfrm>
    </dsp:sp>
    <dsp:sp modelId="{57ACDDBD-8815-413A-AD5F-3837F1555523}">
      <dsp:nvSpPr>
        <dsp:cNvPr id="0" name=""/>
        <dsp:cNvSpPr/>
      </dsp:nvSpPr>
      <dsp:spPr>
        <a:xfrm rot="6480000">
          <a:off x="6678590" y="2613442"/>
          <a:ext cx="360730" cy="4593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 rot="10800000">
        <a:off x="6749420" y="2653850"/>
        <a:ext cx="252511" cy="275605"/>
      </dsp:txXfrm>
    </dsp:sp>
    <dsp:sp modelId="{BE848474-4964-476A-8076-0BC9C96B6CD9}">
      <dsp:nvSpPr>
        <dsp:cNvPr id="0" name=""/>
        <dsp:cNvSpPr/>
      </dsp:nvSpPr>
      <dsp:spPr>
        <a:xfrm>
          <a:off x="5859841" y="3143172"/>
          <a:ext cx="1361017" cy="1361017"/>
        </a:xfrm>
        <a:prstGeom prst="ellipse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Ускорение процесса покупки: </a:t>
          </a:r>
        </a:p>
      </dsp:txBody>
      <dsp:txXfrm>
        <a:off x="6059157" y="3342488"/>
        <a:ext cx="962385" cy="962385"/>
      </dsp:txXfrm>
    </dsp:sp>
    <dsp:sp modelId="{1A93D590-C8A5-4647-A336-1BA73D97F53D}">
      <dsp:nvSpPr>
        <dsp:cNvPr id="0" name=""/>
        <dsp:cNvSpPr/>
      </dsp:nvSpPr>
      <dsp:spPr>
        <a:xfrm rot="10800000">
          <a:off x="5349374" y="3594009"/>
          <a:ext cx="360730" cy="4593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 rot="10800000">
        <a:off x="5457593" y="3685878"/>
        <a:ext cx="252511" cy="275605"/>
      </dsp:txXfrm>
    </dsp:sp>
    <dsp:sp modelId="{9F470D18-61E8-4F9A-8D23-1CC405852480}">
      <dsp:nvSpPr>
        <dsp:cNvPr id="0" name=""/>
        <dsp:cNvSpPr/>
      </dsp:nvSpPr>
      <dsp:spPr>
        <a:xfrm>
          <a:off x="3818202" y="3143172"/>
          <a:ext cx="1361017" cy="1361017"/>
        </a:xfrm>
        <a:prstGeom prst="ellipse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Упрощение учета и отчетности:</a:t>
          </a:r>
        </a:p>
      </dsp:txBody>
      <dsp:txXfrm>
        <a:off x="4017518" y="3342488"/>
        <a:ext cx="962385" cy="962385"/>
      </dsp:txXfrm>
    </dsp:sp>
    <dsp:sp modelId="{0F1DB40A-713B-4FB4-B11F-DCFC69AB9157}">
      <dsp:nvSpPr>
        <dsp:cNvPr id="0" name=""/>
        <dsp:cNvSpPr/>
      </dsp:nvSpPr>
      <dsp:spPr>
        <a:xfrm rot="15120000">
          <a:off x="4006049" y="2632861"/>
          <a:ext cx="360730" cy="4593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 rot="10800000">
        <a:off x="4076879" y="2776191"/>
        <a:ext cx="252511" cy="275605"/>
      </dsp:txXfrm>
    </dsp:sp>
    <dsp:sp modelId="{66A9BBC9-497A-436D-B83E-D25122C31CE7}">
      <dsp:nvSpPr>
        <dsp:cNvPr id="0" name=""/>
        <dsp:cNvSpPr/>
      </dsp:nvSpPr>
      <dsp:spPr>
        <a:xfrm>
          <a:off x="3187300" y="1201457"/>
          <a:ext cx="1361017" cy="1361017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Отслеживание сроков годности товаров:</a:t>
          </a:r>
        </a:p>
      </dsp:txBody>
      <dsp:txXfrm>
        <a:off x="3386616" y="1400773"/>
        <a:ext cx="962385" cy="962385"/>
      </dsp:txXfrm>
    </dsp:sp>
    <dsp:sp modelId="{16D89F21-2668-4BA0-A220-44645A3B3F07}">
      <dsp:nvSpPr>
        <dsp:cNvPr id="0" name=""/>
        <dsp:cNvSpPr/>
      </dsp:nvSpPr>
      <dsp:spPr>
        <a:xfrm rot="19440000">
          <a:off x="4505045" y="1058272"/>
          <a:ext cx="360730" cy="4593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>
        <a:off x="4515379" y="1181946"/>
        <a:ext cx="252511" cy="275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D899-919A-4442-A1CA-5A77720380EA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630DC-6002-4E7B-9C8E-91883ABA2C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630DC-6002-4E7B-9C8E-91883ABA2C3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6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95CEC-53AF-2364-2A45-2624EEE16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D5E27F-3085-4403-472F-C86DC105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95DA0-8A7B-4376-F9F2-4F17E231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D1AF0-6085-2953-023F-B3129E8F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94187-B152-6263-92E0-3249C72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1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99A77-53AD-D17A-2089-B98D0FCD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3D0311-A842-96A1-E410-12494A284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983E6F-91AB-8AFB-DD71-1FA4652C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9F3CF-D389-FD44-7085-98F8BBB9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BD4464-5F76-22A6-812E-90DEB8F3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94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643E79-CC5F-9443-F7AE-A46345CDD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4F24CD-4709-F0E3-166E-A9BFCA67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C659E-41E0-143E-6799-F9752BE9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B2601D-A923-B020-73FB-A0C9ACBD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94680-455A-1F75-221A-8E459268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7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D7AB5-60C1-8AAB-251A-F254C423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30329-AF89-9B8B-90F8-3E720F84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BCA7DB-BC0C-19DA-2BC4-42CBC242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75A499-46C1-866F-61F9-99491D05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3484E-5471-6B14-5B94-8F36E39B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6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09172-5862-0C24-98FF-03C0BF0E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05CC59-FC9D-7F0D-F37D-BE3D95D1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B35117-DBFA-7AFC-FD77-D336DA1A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51D5C-414B-70FE-52BB-B723F9B7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9DDA7-7CD6-797C-EB56-FE25F079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3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1C051-D532-A2FD-031A-D9D2A265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7C4B5-0449-D6B5-AE46-5AEB07805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CDF53-1747-3F75-D31C-BC5CCA10A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139301-355F-83CE-6CB7-9116D25F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5A9E4D-3A86-FA7C-B21E-EBCB528C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02A51C-F751-DED4-F522-59F69486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02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6DF65-99A7-281A-E0C9-EAE8F96B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EE3328-81A5-CBDB-A8F1-352D5022F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902140-923E-3A5D-C02B-30A560FA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8E1403-070F-8229-0C3B-865048FEF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50B0CE-8439-7474-F266-65A0ED9E9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CC3892-A5AE-F58A-2ECE-CA0B1DA5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6B790C-45C1-A712-B6CE-3CBBA0E1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316000-FC46-FB4D-CC37-5F3D688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4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8A8C3-9BFE-7C1F-06BE-660124BF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AE6AB2-91E8-5E7C-4717-A4259F7B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F3D926-B2B8-0520-6A02-0379A69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342178-2993-0E3A-4563-BB5B76C8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FE4E2A-C59F-50C1-18A1-FE0E56AA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3AE4C6-7E1D-AC6A-ED8E-08B73732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311103-0F4A-CCC5-73E0-6290E33C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2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A6D8E-1FED-F9D2-E455-1A3E16F3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8AADC-065D-8840-4123-536D3DFB4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A9B16-367D-3918-E1B1-86F1FAE17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793DA8-075A-DA3B-06C7-93D43B20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C1208D-A965-6B5D-C416-B125816C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E8DDCB-0CB1-3CAB-9B48-5F2579BD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38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D7913-D6AD-E237-32D4-28D1D360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C8A960-9C40-FE6B-2319-26F822D07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87CFEC-F855-12FE-F044-A59C4243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36F459-6678-6206-7494-20719CE4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B312AF-8147-5E8F-61FF-80162755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E823C3-05BF-42E7-B20D-97E2C08A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84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A360C-79D5-7E64-CCF1-1264E6C9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A8DA04-C9A6-B5EF-185C-F2EABB369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19FEC-225F-9DC9-5882-D93B26D9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6BDB-AFB8-4382-B00B-0287C2F9567F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3BA05-0667-5FAE-29E2-BAA4129A3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AFAC32-C3B1-738B-EE86-7C33433DD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E7C2-CB8C-421D-9A33-CD6495B84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4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54ECA-B8A6-443E-5760-DF0A12B5A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Настольное приложение для аптеки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987B4-5C83-B155-951B-A19FE35659FF}"/>
              </a:ext>
            </a:extLst>
          </p:cNvPr>
          <p:cNvSpPr txBox="1"/>
          <p:nvPr/>
        </p:nvSpPr>
        <p:spPr>
          <a:xfrm>
            <a:off x="568602" y="476032"/>
            <a:ext cx="11054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Областное государственное бюджетное профессиональное образовательное учреждение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«Костромской политехнический колледж»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C29D1-E1AF-8AC1-581B-7CA6C0BEC04B}"/>
              </a:ext>
            </a:extLst>
          </p:cNvPr>
          <p:cNvSpPr txBox="1"/>
          <p:nvPr/>
        </p:nvSpPr>
        <p:spPr>
          <a:xfrm>
            <a:off x="1010256" y="4363972"/>
            <a:ext cx="4756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3-2П9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42090-0684-B02F-F2A2-2299643D9866}"/>
              </a:ext>
            </a:extLst>
          </p:cNvPr>
          <p:cNvSpPr txBox="1"/>
          <p:nvPr/>
        </p:nvSpPr>
        <p:spPr>
          <a:xfrm>
            <a:off x="8082337" y="4363972"/>
            <a:ext cx="4109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Котов И.С.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Павлова Э.М.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619AE-1DEA-3193-A173-4C6E8AA37CB9}"/>
              </a:ext>
            </a:extLst>
          </p:cNvPr>
          <p:cNvSpPr txBox="1"/>
          <p:nvPr/>
        </p:nvSpPr>
        <p:spPr>
          <a:xfrm>
            <a:off x="2875722" y="6058802"/>
            <a:ext cx="6440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Кострома 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260240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54E95-CED4-8D42-84C1-10580DC3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использования приложения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3716721-8043-AA49-2C66-800F6C8B3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635445"/>
              </p:ext>
            </p:extLst>
          </p:nvPr>
        </p:nvGraphicFramePr>
        <p:xfrm>
          <a:off x="576469" y="1537390"/>
          <a:ext cx="11039061" cy="450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683069-4FEC-1121-E217-DF167A21D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08" y="3429000"/>
            <a:ext cx="1036983" cy="10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1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FFFDC-6CD9-C9B4-2360-2519CFF8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требования</a:t>
            </a:r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50F7F9BF-5DB5-854B-D8B0-F175656AC36E}"/>
              </a:ext>
            </a:extLst>
          </p:cNvPr>
          <p:cNvSpPr/>
          <p:nvPr/>
        </p:nvSpPr>
        <p:spPr>
          <a:xfrm>
            <a:off x="838200" y="18682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Компьютер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AED95F3B-FD12-C4C5-7A46-0FD203859E48}"/>
              </a:ext>
            </a:extLst>
          </p:cNvPr>
          <p:cNvSpPr/>
          <p:nvPr/>
        </p:nvSpPr>
        <p:spPr>
          <a:xfrm>
            <a:off x="838200" y="2388989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Приложение совместимо с Windows и MacOS</a:t>
            </a:r>
            <a:r>
              <a:rPr lang="ru-RU" sz="1750" dirty="0"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7">
            <a:extLst>
              <a:ext uri="{FF2B5EF4-FFF2-40B4-BE49-F238E27FC236}">
                <a16:creationId xmlns:a16="http://schemas.microsoft.com/office/drawing/2014/main" id="{AC99A6B6-2E18-C0DA-A519-E16F9F2FCC45}"/>
              </a:ext>
            </a:extLst>
          </p:cNvPr>
          <p:cNvSpPr/>
          <p:nvPr/>
        </p:nvSpPr>
        <p:spPr>
          <a:xfrm>
            <a:off x="5932859" y="1864542"/>
            <a:ext cx="3063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Мобильное устройство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46E4362-2DB4-C580-835F-21676916B3D4}"/>
              </a:ext>
            </a:extLst>
          </p:cNvPr>
          <p:cNvSpPr/>
          <p:nvPr/>
        </p:nvSpPr>
        <p:spPr>
          <a:xfrm>
            <a:off x="5932859" y="2344959"/>
            <a:ext cx="407015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Приложение совместимо с iOS и Android версии 7.0 и выше и требует минимум 100 Мб свободного места в памяти устройства.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AED8A004-6477-7C66-A090-3C73E83EA9BA}"/>
              </a:ext>
            </a:extLst>
          </p:cNvPr>
          <p:cNvSpPr/>
          <p:nvPr/>
        </p:nvSpPr>
        <p:spPr>
          <a:xfrm>
            <a:off x="838200" y="4125233"/>
            <a:ext cx="2446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Быстрый интернет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11">
            <a:extLst>
              <a:ext uri="{FF2B5EF4-FFF2-40B4-BE49-F238E27FC236}">
                <a16:creationId xmlns:a16="http://schemas.microsoft.com/office/drawing/2014/main" id="{DF0CA670-D38F-A797-1BDA-D58C2EA14523}"/>
              </a:ext>
            </a:extLst>
          </p:cNvPr>
          <p:cNvSpPr/>
          <p:nvPr/>
        </p:nvSpPr>
        <p:spPr>
          <a:xfrm>
            <a:off x="838200" y="4646273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Требуется быстрый и стабильный интернет, чтобы все функции приложения работали корректно.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1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51114-300F-9497-9259-EC5A6F3F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Пользовательские интерфейсы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043BA54-E665-8C83-1787-97FEAB07C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748" y="1789044"/>
            <a:ext cx="4162844" cy="23421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7EBB3D-D858-AF2B-8E51-345F4821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495" y="3779982"/>
            <a:ext cx="4622218" cy="2610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F53D9-B9C3-DF30-2E2B-93C29C31AB3B}"/>
              </a:ext>
            </a:extLst>
          </p:cNvPr>
          <p:cNvSpPr txBox="1"/>
          <p:nvPr/>
        </p:nvSpPr>
        <p:spPr>
          <a:xfrm>
            <a:off x="658751" y="1911608"/>
            <a:ext cx="5314666" cy="11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34290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представлены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 пользователя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главное меню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аптеки.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5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592EE-DA7A-D73E-7FE6-0D3D9716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E3E633-E55E-0D2C-1476-580002CC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разработали мобильное приложение для аптеки, которое предоставляет пользователям широкий спектр возможностей. </a:t>
            </a:r>
          </a:p>
          <a:p>
            <a:pPr marL="0" indent="0"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его помощью можно легко найти нужные лекарства, узнать о наличии препаратов, сравнить цены и даже заказать доставку на дом.</a:t>
            </a:r>
          </a:p>
          <a:p>
            <a:pPr marL="0" indent="0"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Кроме того, приложение позволяет получать уведомления о новых поступлениях, акциях и специальных предложениях в аптеке.</a:t>
            </a:r>
          </a:p>
          <a:p>
            <a:pPr marL="0" indent="0"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Благодаря этому, каждый пользователь сможет быстро и удобно найти то, что ему нужно, а также сэкономить время и деньги.</a:t>
            </a:r>
          </a:p>
        </p:txBody>
      </p:sp>
    </p:spTree>
    <p:extLst>
      <p:ext uri="{BB962C8B-B14F-4D97-AF65-F5344CB8AC3E}">
        <p14:creationId xmlns:p14="http://schemas.microsoft.com/office/powerpoint/2010/main" val="337908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CDCC9-CC6B-D561-74EE-40F85308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3" y="2766218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294845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320DC-44CF-7055-B57E-C60DF878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25725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graphicFrame>
        <p:nvGraphicFramePr>
          <p:cNvPr id="14" name="Схема 13">
            <a:extLst>
              <a:ext uri="{FF2B5EF4-FFF2-40B4-BE49-F238E27FC236}">
                <a16:creationId xmlns:a16="http://schemas.microsoft.com/office/drawing/2014/main" id="{9F9E5CB9-E88C-9937-A915-B32D21E70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572275"/>
              </p:ext>
            </p:extLst>
          </p:nvPr>
        </p:nvGraphicFramePr>
        <p:xfrm>
          <a:off x="706232" y="1283184"/>
          <a:ext cx="8686246" cy="5317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90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585A9-C8F2-F4FE-8C4A-C0A723B9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3F97B-6C18-6931-C553-EA985EE3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Здравствуйте, друзья!</a:t>
            </a:r>
          </a:p>
          <a:p>
            <a:r>
              <a:rPr lang="ru-RU" dirty="0"/>
              <a:t> Представляю мое мобильное приложение для аптеки.</a:t>
            </a:r>
          </a:p>
          <a:p>
            <a:r>
              <a:rPr lang="ru-RU" dirty="0"/>
              <a:t> Я разработали его с использованием самых современных технологий, чтобы облегчить вашу повседневную жизнь и сделать процесс покупки лекарств более удобным и эффективным.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8789FD-7525-8688-D296-15C9F6782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590" y="4194312"/>
            <a:ext cx="2415209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7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C372-09DA-6FBF-246B-C100BA53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нужно 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44FF6EA-B333-4BA0-CA2F-2AA169FA1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62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62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E7D40FB-875D-1F72-1853-18FC6749F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278877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6AB4CE-275A-5845-3B67-A1FF19B29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529" y="178903"/>
            <a:ext cx="1514061" cy="15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9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698B8-8075-6E87-A2C1-27FBD63D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676BEA4-E1E7-88CE-B540-80285771A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48600"/>
              </p:ext>
            </p:extLst>
          </p:nvPr>
        </p:nvGraphicFramePr>
        <p:xfrm>
          <a:off x="596348" y="1507573"/>
          <a:ext cx="10999304" cy="4764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82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22C60-C11A-BD84-0CB7-C84FAFFB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B6556-E89A-EBD4-B0D6-4E0A27E5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0" y="1839775"/>
            <a:ext cx="10760766" cy="4653100"/>
          </a:xfrm>
        </p:spPr>
        <p:txBody>
          <a:bodyPr>
            <a:normAutofit/>
          </a:bodyPr>
          <a:lstStyle/>
          <a:p>
            <a:pPr marL="914400"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ФИО клиента;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Дата рождения;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Логин;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Пароль;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spcAft>
                <a:spcPts val="1400"/>
              </a:spcAft>
              <a:buNone/>
            </a:pPr>
            <a:r>
              <a:rPr lang="ru-RU" sz="2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Пол.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38F1C7-D2AD-8E1C-2292-AAD7879D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17" y="1765852"/>
            <a:ext cx="3326296" cy="33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452AB-0F79-1E07-2928-0950B5C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A8181-0674-D322-148E-B94EC6C6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4" y="1835564"/>
            <a:ext cx="10515600" cy="4351338"/>
          </a:xfrm>
        </p:spPr>
        <p:txBody>
          <a:bodyPr>
            <a:normAutofit/>
          </a:bodyPr>
          <a:lstStyle/>
          <a:p>
            <a:pPr marL="914400"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Специалист по данной услуге;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Стоимость товара;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Счет списания;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Скидочная карта;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Название товара;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Адрес аптеки;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indent="0" algn="just">
              <a:lnSpc>
                <a:spcPct val="150000"/>
              </a:lnSpc>
              <a:spcAft>
                <a:spcPts val="1400"/>
              </a:spcAft>
              <a:buNone/>
            </a:pPr>
            <a:r>
              <a:rPr lang="ru-RU" sz="2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●        История покупок.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5EBB31-DB97-C5AB-303D-6B3C7663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70" y="2338146"/>
            <a:ext cx="3346174" cy="334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1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3C36-EFD6-9DF4-2069-34BC6E1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Услуги аптеки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048E71D-CF8C-84A4-F387-FFE3F65A1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3612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931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628</Words>
  <Application>Microsoft Office PowerPoint</Application>
  <PresentationFormat>Широкоэкранный</PresentationFormat>
  <Paragraphs>80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Тема Office</vt:lpstr>
      <vt:lpstr>Настольное приложение для аптеки</vt:lpstr>
      <vt:lpstr>Содержание</vt:lpstr>
      <vt:lpstr>Введение </vt:lpstr>
      <vt:lpstr>Для чего нужно ?</vt:lpstr>
      <vt:lpstr>Презентация PowerPoint</vt:lpstr>
      <vt:lpstr>Задачи</vt:lpstr>
      <vt:lpstr>Входные данные пользователя</vt:lpstr>
      <vt:lpstr>Выходные данные пользователя</vt:lpstr>
      <vt:lpstr>Услуги аптеки</vt:lpstr>
      <vt:lpstr>Преимущества использования приложения</vt:lpstr>
      <vt:lpstr>Технические требования</vt:lpstr>
      <vt:lpstr>Пользовательские интерфейсы</vt:lpstr>
      <vt:lpstr>Заключение </vt:lpstr>
      <vt:lpstr>Спасибо за внимание 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Настольное приложение для аптеки</dc:title>
  <dc:creator>Илья Котов</dc:creator>
  <cp:lastModifiedBy>Илья Котов</cp:lastModifiedBy>
  <cp:revision>1</cp:revision>
  <dcterms:created xsi:type="dcterms:W3CDTF">2023-12-16T16:54:48Z</dcterms:created>
  <dcterms:modified xsi:type="dcterms:W3CDTF">2023-12-16T17:40:57Z</dcterms:modified>
</cp:coreProperties>
</file>