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b1179f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b1179f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b1179f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b1179f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b1179f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b1179f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3300" y="18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POOLING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13" y="1407575"/>
            <a:ext cx="66579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62" y="632750"/>
            <a:ext cx="5774875" cy="3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63" y="704201"/>
            <a:ext cx="7247273" cy="37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DIFFÉRENTES</a:t>
            </a:r>
            <a:r>
              <a:rPr lang="fr"/>
              <a:t> APPROCHES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3" y="1070275"/>
            <a:ext cx="4448075" cy="30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300" y="1181925"/>
            <a:ext cx="4105749" cy="27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