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CB72-8B0C-4EE2-8F09-5F3B3DC4E89D}" type="datetimeFigureOut">
              <a:rPr lang="fr-FR" smtClean="0"/>
              <a:pPr/>
              <a:t>18/12/2019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28E5-9720-4254-AAD8-8A2C4F053C4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144000" cy="425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857620" y="571480"/>
            <a:ext cx="144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/>
              <a:t>CNN</a:t>
            </a:r>
            <a:endParaRPr lang="fr-FR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803296"/>
            <a:ext cx="5435600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3786182" y="285728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85794"/>
            <a:ext cx="5173016" cy="393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786182" y="285728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857760"/>
            <a:ext cx="69850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14818"/>
            <a:ext cx="8324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00108"/>
            <a:ext cx="8296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3286116" y="285728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Structure d’un CNN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724503"/>
            <a:ext cx="6072230" cy="591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428860" y="21429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Avantage du CNN par rapport au MLP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962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14678" y="214291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Produit de convolution</a:t>
            </a:r>
            <a:endParaRPr lang="fr-F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000108"/>
            <a:ext cx="3448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24101"/>
            <a:ext cx="3886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643314"/>
            <a:ext cx="34861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5072074"/>
            <a:ext cx="3743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/>
        </p:nvSpPr>
        <p:spPr>
          <a:xfrm>
            <a:off x="2428860" y="1357298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identité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14942" y="2786058"/>
            <a:ext cx="21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Détection de contour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714480" y="414338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Amélioration de la netteté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57818" y="5500702"/>
            <a:ext cx="14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Flou gaussien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Fonctionnement du produit de convolution</a:t>
            </a:r>
            <a:endParaRPr lang="fr-F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428736"/>
            <a:ext cx="3286148" cy="18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355747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643314"/>
            <a:ext cx="54483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585913"/>
            <a:ext cx="80962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2857488" y="357166"/>
            <a:ext cx="324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Padding</a:t>
            </a:r>
            <a:r>
              <a:rPr lang="fr-FR" dirty="0" smtClean="0"/>
              <a:t> vs Simple </a:t>
            </a:r>
            <a:r>
              <a:rPr lang="fr-FR" dirty="0" err="1" smtClean="0"/>
              <a:t>Padding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57" y="1071546"/>
            <a:ext cx="59150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867150"/>
            <a:ext cx="59055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4071934" y="28572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Stride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Résultat de recherche d'images pour &quot;3d kernel cn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055" y="1500174"/>
            <a:ext cx="8259911" cy="385765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714612" y="500042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Généralisation à des noyaux en 3D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8039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928926" y="428604"/>
            <a:ext cx="333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Généralisation à plusieurs noyaux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</Words>
  <Application>Microsoft Office PowerPoint</Application>
  <PresentationFormat>Affichage à l'écran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Fonctionnement du produit de convolution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Valentin</dc:creator>
  <cp:lastModifiedBy>LAURENT Valentin</cp:lastModifiedBy>
  <cp:revision>11</cp:revision>
  <dcterms:created xsi:type="dcterms:W3CDTF">2019-12-18T09:53:32Z</dcterms:created>
  <dcterms:modified xsi:type="dcterms:W3CDTF">2019-12-18T13:25:41Z</dcterms:modified>
</cp:coreProperties>
</file>