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6" r:id="rId2"/>
    <p:sldId id="257" r:id="rId3"/>
    <p:sldId id="256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C1B30-8729-4DE1-9A92-937DBEDC55CE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D6EF0-5F45-41DC-8D87-65FA486BF05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246A-E441-4107-9C59-6DB4854D5EA0}" type="datetime1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E14A-1C49-42D2-A0C7-277EF19623CB}" type="datetime1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950B-E05E-4289-8635-31639E714109}" type="datetime1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EE0-2FC3-45F5-801F-3A5B42D8D11F}" type="datetime1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CF7F-A1A3-44C4-BFD3-C333A22D2855}" type="datetime1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874A-2349-40C0-9368-4EEA972C3041}" type="datetime1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8AD3-3630-493F-8334-085EAFD68639}" type="datetime1">
              <a:rPr lang="fr-FR" smtClean="0"/>
              <a:t>19/12/2019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6893-ED86-48D6-8560-254C4EC0211F}" type="datetime1">
              <a:rPr lang="fr-FR" smtClean="0"/>
              <a:t>19/12/2019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A947-6B08-4145-BB68-C0F368F641C6}" type="datetime1">
              <a:rPr lang="fr-FR" smtClean="0"/>
              <a:t>19/12/2019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7D63-A0B7-478F-B411-C64E2054CF3B}" type="datetime1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EC86-ED2D-46BD-823D-7EE2346EE994}" type="datetime1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9A7F-9FA7-4E8C-8745-AF6F40B9382F}" type="datetime1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28802"/>
            <a:ext cx="9144000" cy="425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3857620" y="571480"/>
            <a:ext cx="1447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 smtClean="0"/>
              <a:t>CNN</a:t>
            </a:r>
            <a:endParaRPr lang="fr-FR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071546"/>
            <a:ext cx="5435600" cy="562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0" y="214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>
                <a:solidFill>
                  <a:schemeClr val="bg1"/>
                </a:solidFill>
              </a:rPr>
              <a:t>Backpropagation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000108"/>
            <a:ext cx="5173016" cy="393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3786182" y="285728"/>
            <a:ext cx="2283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chemeClr val="bg1"/>
                </a:solidFill>
              </a:rPr>
              <a:t>Backpropagation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929198"/>
            <a:ext cx="6985000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14818"/>
            <a:ext cx="83248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357316"/>
            <a:ext cx="82962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3286116" y="285728"/>
            <a:ext cx="260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Structure d’un CNN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071546"/>
            <a:ext cx="5572164" cy="543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2428860" y="214290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Avantage du CNN par rapport au MLP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071810"/>
            <a:ext cx="9620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214678" y="214291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Produit de convolution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000108"/>
            <a:ext cx="34480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324101"/>
            <a:ext cx="38862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3643314"/>
            <a:ext cx="34861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5072074"/>
            <a:ext cx="37433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ZoneTexte 9"/>
          <p:cNvSpPr txBox="1"/>
          <p:nvPr/>
        </p:nvSpPr>
        <p:spPr>
          <a:xfrm>
            <a:off x="2428860" y="1357298"/>
            <a:ext cx="91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identité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214942" y="2786058"/>
            <a:ext cx="218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Détection de contour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714480" y="4143380"/>
            <a:ext cx="26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Amélioration de la netteté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357818" y="5500702"/>
            <a:ext cx="14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Flou gaussien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7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Fonctionnement du produit de convolution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428736"/>
            <a:ext cx="3286148" cy="18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428736"/>
            <a:ext cx="355747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3643314"/>
            <a:ext cx="54483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585913"/>
            <a:ext cx="80962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2500298" y="214290"/>
            <a:ext cx="4249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chemeClr val="bg1"/>
                </a:solidFill>
              </a:rPr>
              <a:t>Same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</a:rPr>
              <a:t>Padding</a:t>
            </a:r>
            <a:r>
              <a:rPr lang="fr-FR" sz="2400" dirty="0" smtClean="0">
                <a:solidFill>
                  <a:schemeClr val="bg1"/>
                </a:solidFill>
              </a:rPr>
              <a:t> vs Simple </a:t>
            </a:r>
            <a:r>
              <a:rPr lang="fr-FR" sz="2400" dirty="0" err="1" smtClean="0">
                <a:solidFill>
                  <a:schemeClr val="bg1"/>
                </a:solidFill>
              </a:rPr>
              <a:t>Padding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3057" y="1071546"/>
            <a:ext cx="59150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867150"/>
            <a:ext cx="59055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4071934" y="285728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chemeClr val="bg1"/>
                </a:solidFill>
              </a:rPr>
              <a:t>Stride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482" name="Picture 2" descr="Résultat de recherche d'images pour &quot;3d kernel cnn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055" y="1500174"/>
            <a:ext cx="8259911" cy="3857652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0" y="214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Généralisation à des noyaux en 3D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80391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0" y="2857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Généralisation à plusieurs noyaux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56</Words>
  <Application>Microsoft Office PowerPoint</Application>
  <PresentationFormat>Affichage à l'écran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Diapositive 1</vt:lpstr>
      <vt:lpstr>Diapositive 2</vt:lpstr>
      <vt:lpstr>Diapositive 3</vt:lpstr>
      <vt:lpstr>Diapositive 4</vt:lpstr>
      <vt:lpstr>Fonctionnement du produit de convolution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LAURENT Valentin</dc:creator>
  <cp:lastModifiedBy>LAURENT Valentin</cp:lastModifiedBy>
  <cp:revision>14</cp:revision>
  <dcterms:created xsi:type="dcterms:W3CDTF">2019-12-18T09:53:32Z</dcterms:created>
  <dcterms:modified xsi:type="dcterms:W3CDTF">2019-12-19T08:16:41Z</dcterms:modified>
</cp:coreProperties>
</file>