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0f257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0f257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0f25757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0f25757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0f25757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0f25757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0f25757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0f25757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f0ef599c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f0ef599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f0ef599c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f0ef599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19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18" Type="http://schemas.openxmlformats.org/officeDocument/2006/relationships/image" Target="../media/image30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GANs : 2eme présentation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07950" y="179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d’apprentissages</a:t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52425" y="850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</a:t>
            </a:r>
            <a:r>
              <a:rPr lang="fr" sz="1800"/>
              <a:t>xemples d’apprentissages corrects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823" y="2367625"/>
            <a:ext cx="2037627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75" y="2367625"/>
            <a:ext cx="2037627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8125" y="2367624"/>
            <a:ext cx="2037625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150" y="2367624"/>
            <a:ext cx="2037625" cy="20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07950" y="179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d’apprentissages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52425" y="746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tout moment ca peut diverger</a:t>
            </a:r>
            <a:endParaRPr sz="1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25" y="1073725"/>
            <a:ext cx="1884250" cy="18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629" y="1073725"/>
            <a:ext cx="1884250" cy="18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025" y="3121675"/>
            <a:ext cx="1884248" cy="18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8627" y="3121675"/>
            <a:ext cx="1884248" cy="18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675" y="1712025"/>
            <a:ext cx="2819575" cy="28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07950" y="179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d’apprentissages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52425" y="746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n’est pas parce-que les coûts sont stables et lisses que c’est bien</a:t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5" y="1588625"/>
            <a:ext cx="2105327" cy="2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873" y="1588625"/>
            <a:ext cx="2105327" cy="2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050" y="2571750"/>
            <a:ext cx="1988406" cy="198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7694" y="2571750"/>
            <a:ext cx="1988406" cy="19883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115800" y="4006775"/>
            <a:ext cx="477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changer les taux d’apprentissage ou les fréquences d’apprentissage ne suffit pas</a:t>
            </a:r>
            <a:endParaRPr sz="1800"/>
          </a:p>
        </p:txBody>
      </p:sp>
      <p:sp>
        <p:nvSpPr>
          <p:cNvPr id="87" name="Google Shape;87;p16"/>
          <p:cNvSpPr/>
          <p:nvPr/>
        </p:nvSpPr>
        <p:spPr>
          <a:xfrm>
            <a:off x="7542650" y="3357350"/>
            <a:ext cx="1289700" cy="87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492875" y="3030800"/>
            <a:ext cx="1109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lisse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07950" y="179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d’apprentissages</a:t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60200" y="1073100"/>
            <a:ext cx="8983800" cy="26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Conclusion 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ce n’est parce-que ca </a:t>
            </a:r>
            <a:r>
              <a:rPr b="1" lang="fr" sz="2400"/>
              <a:t>part bien</a:t>
            </a:r>
            <a:r>
              <a:rPr lang="fr" sz="2400"/>
              <a:t> que </a:t>
            </a:r>
            <a:r>
              <a:rPr lang="fr" sz="2400"/>
              <a:t>ça</a:t>
            </a:r>
            <a:r>
              <a:rPr lang="fr" sz="2400"/>
              <a:t> </a:t>
            </a:r>
            <a:r>
              <a:rPr b="1" lang="fr" sz="2400"/>
              <a:t>finit forcément bien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ce n’est pas parce-que ca </a:t>
            </a:r>
            <a:r>
              <a:rPr b="1" lang="fr" sz="2400"/>
              <a:t>part mal</a:t>
            </a:r>
            <a:r>
              <a:rPr lang="fr" sz="2400"/>
              <a:t> que ca </a:t>
            </a:r>
            <a:r>
              <a:rPr b="1" lang="fr" sz="2400"/>
              <a:t>finit mal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courbes lisses : plutôt mauvais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courbes de coûts équilibrées : nécessaire pas suffisant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une chose sûre :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le loss du </a:t>
            </a:r>
            <a:r>
              <a:rPr lang="fr" sz="1800"/>
              <a:t>discriminateur</a:t>
            </a:r>
            <a:r>
              <a:rPr lang="fr" sz="1800"/>
              <a:t> devient trop petit ca ne converge plu</a:t>
            </a:r>
            <a:r>
              <a:rPr b="1" lang="fr" sz="1800"/>
              <a:t>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90250" y="526350"/>
            <a:ext cx="583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Fréquence d’apprentissage du  discriminateur et du générateur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84975" y="-88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DCGAN</a:t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53500" y="153500"/>
            <a:ext cx="18525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ng = 1, nd=1</a:t>
            </a:r>
            <a:endParaRPr sz="1400"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6044875" y="2570875"/>
            <a:ext cx="18525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ng = 1, nd=5</a:t>
            </a:r>
            <a:endParaRPr sz="1400"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076250" y="187075"/>
            <a:ext cx="18525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ng = 5, nd=1</a:t>
            </a:r>
            <a:endParaRPr sz="14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99" y="654075"/>
            <a:ext cx="1903700" cy="19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300" y="654075"/>
            <a:ext cx="1903700" cy="19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625700" y="594925"/>
            <a:ext cx="1556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25 epochs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4737950" y="889375"/>
            <a:ext cx="0" cy="3853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600" y="3020375"/>
            <a:ext cx="1902975" cy="19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6900" y="3022125"/>
            <a:ext cx="1899475" cy="18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293650" y="2957125"/>
            <a:ext cx="1556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25 epochs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95400" y="3893875"/>
            <a:ext cx="3593100" cy="112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7">
            <a:alphaModFix/>
          </a:blip>
          <a:srcRect b="50290" l="12746" r="70862" t="30134"/>
          <a:stretch/>
        </p:blipFill>
        <p:spPr>
          <a:xfrm>
            <a:off x="130725" y="3905851"/>
            <a:ext cx="895300" cy="10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8">
            <a:alphaModFix/>
          </a:blip>
          <a:srcRect b="49922" l="12881" r="70310" t="30117"/>
          <a:stretch/>
        </p:blipFill>
        <p:spPr>
          <a:xfrm>
            <a:off x="1900114" y="3905862"/>
            <a:ext cx="928122" cy="107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8">
            <a:alphaModFix/>
          </a:blip>
          <a:srcRect b="8723" l="12511" r="70329" t="70441"/>
          <a:stretch/>
        </p:blipFill>
        <p:spPr>
          <a:xfrm>
            <a:off x="2793100" y="3934393"/>
            <a:ext cx="895295" cy="107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9">
            <a:alphaModFix/>
          </a:blip>
          <a:srcRect b="50001" l="12204" r="70721" t="30945"/>
          <a:stretch/>
        </p:blipFill>
        <p:spPr>
          <a:xfrm>
            <a:off x="925900" y="3934100"/>
            <a:ext cx="974225" cy="10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00013" y="703875"/>
            <a:ext cx="1852500" cy="1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00013" y="703875"/>
            <a:ext cx="1852500" cy="1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32225" y="706500"/>
            <a:ext cx="1852500" cy="18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7004075" y="644300"/>
            <a:ext cx="1976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9 epochs (bloqué)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50200" y="2812850"/>
            <a:ext cx="768070" cy="9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793988" y="3923275"/>
            <a:ext cx="838475" cy="10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5650" y="2779628"/>
            <a:ext cx="803636" cy="96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77929" y="2785618"/>
            <a:ext cx="803636" cy="96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00212" y="2743912"/>
            <a:ext cx="843550" cy="105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850213" y="2761764"/>
            <a:ext cx="843575" cy="10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07950" y="103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WGAN</a:t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415475" y="868800"/>
            <a:ext cx="18525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nd = 1, ng=3</a:t>
            </a:r>
            <a:endParaRPr sz="1400"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473125" y="868800"/>
            <a:ext cx="18525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nd = 1, ng=1</a:t>
            </a:r>
            <a:endParaRPr sz="1400"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6716075" y="868800"/>
            <a:ext cx="18525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nd = 3, ng=1</a:t>
            </a:r>
            <a:endParaRPr sz="14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50" y="1490675"/>
            <a:ext cx="1414225" cy="1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774" y="1490675"/>
            <a:ext cx="1414225" cy="1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225" y="1490675"/>
            <a:ext cx="1353975" cy="1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5200" y="1490675"/>
            <a:ext cx="1353975" cy="1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025" y="1490675"/>
            <a:ext cx="1414225" cy="1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5600" y="1490675"/>
            <a:ext cx="1414225" cy="1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938025" y="2828700"/>
            <a:ext cx="1519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25 epochs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595450" y="2838200"/>
            <a:ext cx="2101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12</a:t>
            </a:r>
            <a:r>
              <a:rPr lang="fr">
                <a:solidFill>
                  <a:srgbClr val="FFFFFF"/>
                </a:solidFill>
              </a:rPr>
              <a:t> epochs (à continuer)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958925" y="2818050"/>
            <a:ext cx="1519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ne converge pas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350" y="3244350"/>
            <a:ext cx="1507250" cy="15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938025" y="4657500"/>
            <a:ext cx="1519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4</a:t>
            </a:r>
            <a:r>
              <a:rPr lang="fr">
                <a:solidFill>
                  <a:srgbClr val="FFFFFF"/>
                </a:solidFill>
              </a:rPr>
              <a:t>5 epochs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0795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56100" y="3567775"/>
            <a:ext cx="74409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● </a:t>
            </a:r>
            <a:r>
              <a:rPr lang="fr" sz="1800">
                <a:solidFill>
                  <a:srgbClr val="FFFFFF"/>
                </a:solidFill>
              </a:rPr>
              <a:t>Travail à venir 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étudier la distribution de proba qui génère le bruit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faire fonctionner le WGAN correctement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WGAN → WGAN+GP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85750" y="706875"/>
            <a:ext cx="8671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● DCGAN : apprentissage équilibré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- freq générateur trop haute : mode collapse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- frep </a:t>
            </a:r>
            <a:r>
              <a:rPr lang="fr" sz="1800">
                <a:solidFill>
                  <a:srgbClr val="FFFFFF"/>
                </a:solidFill>
              </a:rPr>
              <a:t>discriminateur</a:t>
            </a:r>
            <a:r>
              <a:rPr lang="fr" sz="1800">
                <a:solidFill>
                  <a:srgbClr val="FFFFFF"/>
                </a:solidFill>
              </a:rPr>
              <a:t> trop haute : ne converge plus (loss_disci → 0)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85750" y="1845150"/>
            <a:ext cx="8671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● </a:t>
            </a:r>
            <a:r>
              <a:rPr lang="fr" sz="1800">
                <a:solidFill>
                  <a:srgbClr val="FFFFFF"/>
                </a:solidFill>
              </a:rPr>
              <a:t>WGAN</a:t>
            </a:r>
            <a:r>
              <a:rPr lang="fr" sz="1800">
                <a:solidFill>
                  <a:srgbClr val="FFFFFF"/>
                </a:solidFill>
              </a:rPr>
              <a:t>: ?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85750" y="2454925"/>
            <a:ext cx="8520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● </a:t>
            </a:r>
            <a:r>
              <a:rPr lang="fr" sz="1800">
                <a:solidFill>
                  <a:srgbClr val="FFFFFF"/>
                </a:solidFill>
              </a:rPr>
              <a:t>Problèmes 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manque de puissance de calcul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les gros réseaux ne rentrent pas dans ma mémoire graphique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