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61424D-6030-496B-91B7-05E096886E81}">
  <a:tblStyle styleId="{0F61424D-6030-496B-91B7-05E096886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793174-6039-48FA-BA31-9768DDE78B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1753ad9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1753ad9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1753ad9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1753ad9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Contohkan dengan nilai yang beda.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7150" y="673550"/>
            <a:ext cx="8189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Tentukan nilai y pada fungsi berikut dengan interval nilai x = -1 hingga x =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 = 4x+ 2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93150" y="1905850"/>
            <a:ext cx="5943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Tuliskan jawaban Anda pada kolom berikut, ya.</a:t>
            </a:r>
            <a:endParaRPr sz="11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600200" y="22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{0F61424D-6030-496B-91B7-05E096886E81}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4x + 2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4(-1)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4(0)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4(1)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4(2) + 2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897063" y="1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{EB793174-6039-48FA-BA31-9768DDE78B2E}</a:tableStyleId>
              </a:tblPr>
              <a:tblGrid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  <a:gridCol w="565375"/>
              </a:tblGrid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4104825" y="3790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63" name="Google Shape;63;p14"/>
          <p:cNvSpPr txBox="1"/>
          <p:nvPr/>
        </p:nvSpPr>
        <p:spPr>
          <a:xfrm>
            <a:off x="4104825" y="34521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4104825" y="307287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65" name="Google Shape;65;p14"/>
          <p:cNvSpPr txBox="1"/>
          <p:nvPr/>
        </p:nvSpPr>
        <p:spPr>
          <a:xfrm>
            <a:off x="4104825" y="26936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4104825" y="23126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104825" y="19739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4104825" y="159472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4104825" y="12155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4104825" y="83627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</a:t>
            </a:r>
            <a:endParaRPr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4104825" y="4570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4013075" y="77825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73" name="Google Shape;73;p14"/>
          <p:cNvSpPr txBox="1"/>
          <p:nvPr/>
        </p:nvSpPr>
        <p:spPr>
          <a:xfrm>
            <a:off x="4078875" y="4552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</p:txBody>
      </p:sp>
      <p:sp>
        <p:nvSpPr>
          <p:cNvPr id="74" name="Google Shape;74;p14"/>
          <p:cNvSpPr txBox="1"/>
          <p:nvPr/>
        </p:nvSpPr>
        <p:spPr>
          <a:xfrm>
            <a:off x="4066650" y="4171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endParaRPr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34712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endParaRPr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46399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>
            <a:off x="52206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29058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23404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-3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1775050" y="379080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-4</a:t>
            </a:r>
            <a:endParaRPr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576437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634507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68888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1209650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-5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7469525" y="3811150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</p:txBody>
      </p:sp>
      <p:sp>
        <p:nvSpPr>
          <p:cNvPr id="86" name="Google Shape;86;p14"/>
          <p:cNvSpPr txBox="1"/>
          <p:nvPr/>
        </p:nvSpPr>
        <p:spPr>
          <a:xfrm>
            <a:off x="79800" y="924400"/>
            <a:ext cx="7806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Catatan.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Garis merah dan bullets poin digunakan untuk menentukan nilai.</a:t>
            </a:r>
            <a:endParaRPr sz="800"/>
          </a:p>
        </p:txBody>
      </p:sp>
      <p:sp>
        <p:nvSpPr>
          <p:cNvPr id="87" name="Google Shape;87;p14"/>
          <p:cNvSpPr/>
          <p:nvPr/>
        </p:nvSpPr>
        <p:spPr>
          <a:xfrm>
            <a:off x="3601225" y="466170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155075" y="3137700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740425" y="1649175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779325" y="4785175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 rot="10800000">
            <a:off x="8779325" y="597900"/>
            <a:ext cx="7500" cy="379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322500" y="138650"/>
            <a:ext cx="7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Gunakan ini.</a:t>
            </a:r>
            <a:endParaRPr sz="800"/>
          </a:p>
        </p:txBody>
      </p:sp>
      <p:sp>
        <p:nvSpPr>
          <p:cNvPr id="93" name="Google Shape;93;p14"/>
          <p:cNvSpPr/>
          <p:nvPr/>
        </p:nvSpPr>
        <p:spPr>
          <a:xfrm>
            <a:off x="8779325" y="4474888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501825" y="4474888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501825" y="4785163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298975" y="36513"/>
            <a:ext cx="236400" cy="2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flipH="1" rot="10800000">
            <a:off x="3720825" y="132475"/>
            <a:ext cx="1707900" cy="466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