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A9B62-AD26-49EA-97B1-F9EDBD3FA9F5}" v="4" dt="2023-09-15T11:17:3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sse Boudjemline" userId="2a34206a-71e6-4b69-a8e2-78cdeaf383d5" providerId="ADAL" clId="{A7B8EB0E-369F-415C-A281-79F8914C0598}"/>
    <pc:docChg chg="undo custSel addSld modSld">
      <pc:chgData name="Ilyasse Boudjemline" userId="2a34206a-71e6-4b69-a8e2-78cdeaf383d5" providerId="ADAL" clId="{A7B8EB0E-369F-415C-A281-79F8914C0598}" dt="2023-06-08T14:30:41.482" v="771" actId="1076"/>
      <pc:docMkLst>
        <pc:docMk/>
      </pc:docMkLst>
      <pc:sldChg chg="addSp delSp modSp add">
        <pc:chgData name="Ilyasse Boudjemline" userId="2a34206a-71e6-4b69-a8e2-78cdeaf383d5" providerId="ADAL" clId="{A7B8EB0E-369F-415C-A281-79F8914C0598}" dt="2023-06-08T14:16:59.705" v="157" actId="20577"/>
        <pc:sldMkLst>
          <pc:docMk/>
          <pc:sldMk cId="1862082574" sldId="257"/>
        </pc:sldMkLst>
        <pc:spChg chg="del">
          <ac:chgData name="Ilyasse Boudjemline" userId="2a34206a-71e6-4b69-a8e2-78cdeaf383d5" providerId="ADAL" clId="{A7B8EB0E-369F-415C-A281-79F8914C0598}" dt="2023-06-08T14:15:34.170" v="1" actId="478"/>
          <ac:spMkLst>
            <pc:docMk/>
            <pc:sldMk cId="1862082574" sldId="257"/>
            <ac:spMk id="2" creationId="{8AB3ECF3-FC97-4B63-BF87-8EABCAC75B80}"/>
          </ac:spMkLst>
        </pc:spChg>
        <pc:spChg chg="del">
          <ac:chgData name="Ilyasse Boudjemline" userId="2a34206a-71e6-4b69-a8e2-78cdeaf383d5" providerId="ADAL" clId="{A7B8EB0E-369F-415C-A281-79F8914C0598}" dt="2023-06-08T14:15:38.361" v="2" actId="478"/>
          <ac:spMkLst>
            <pc:docMk/>
            <pc:sldMk cId="1862082574" sldId="257"/>
            <ac:spMk id="3" creationId="{D0AF4F08-08D8-4F74-A097-C83544887866}"/>
          </ac:spMkLst>
        </pc:spChg>
        <pc:spChg chg="add mod">
          <ac:chgData name="Ilyasse Boudjemline" userId="2a34206a-71e6-4b69-a8e2-78cdeaf383d5" providerId="ADAL" clId="{A7B8EB0E-369F-415C-A281-79F8914C0598}" dt="2023-06-08T14:16:59.705" v="157" actId="20577"/>
          <ac:spMkLst>
            <pc:docMk/>
            <pc:sldMk cId="1862082574" sldId="257"/>
            <ac:spMk id="7" creationId="{8DAFBB23-BE59-4139-A5EC-22A533B90A37}"/>
          </ac:spMkLst>
        </pc:spChg>
        <pc:picChg chg="add mod">
          <ac:chgData name="Ilyasse Boudjemline" userId="2a34206a-71e6-4b69-a8e2-78cdeaf383d5" providerId="ADAL" clId="{A7B8EB0E-369F-415C-A281-79F8914C0598}" dt="2023-06-08T14:15:42.745" v="6" actId="1076"/>
          <ac:picMkLst>
            <pc:docMk/>
            <pc:sldMk cId="1862082574" sldId="257"/>
            <ac:picMk id="4" creationId="{311F8B63-04A2-4052-A3AE-13AAB899BF19}"/>
          </ac:picMkLst>
        </pc:picChg>
        <pc:cxnChg chg="add mod">
          <ac:chgData name="Ilyasse Boudjemline" userId="2a34206a-71e6-4b69-a8e2-78cdeaf383d5" providerId="ADAL" clId="{A7B8EB0E-369F-415C-A281-79F8914C0598}" dt="2023-06-08T14:16:58.649" v="154" actId="20577"/>
          <ac:cxnSpMkLst>
            <pc:docMk/>
            <pc:sldMk cId="1862082574" sldId="257"/>
            <ac:cxnSpMk id="6" creationId="{3DB65BE6-19D4-414E-9521-4FED454BE35E}"/>
          </ac:cxnSpMkLst>
        </pc:cxnChg>
      </pc:sldChg>
      <pc:sldChg chg="addSp delSp modSp add">
        <pc:chgData name="Ilyasse Boudjemline" userId="2a34206a-71e6-4b69-a8e2-78cdeaf383d5" providerId="ADAL" clId="{A7B8EB0E-369F-415C-A281-79F8914C0598}" dt="2023-06-08T14:30:41.482" v="771" actId="1076"/>
        <pc:sldMkLst>
          <pc:docMk/>
          <pc:sldMk cId="1131709926" sldId="258"/>
        </pc:sldMkLst>
        <pc:spChg chg="del">
          <ac:chgData name="Ilyasse Boudjemline" userId="2a34206a-71e6-4b69-a8e2-78cdeaf383d5" providerId="ADAL" clId="{A7B8EB0E-369F-415C-A281-79F8914C0598}" dt="2023-06-08T14:26:22.367" v="159" actId="478"/>
          <ac:spMkLst>
            <pc:docMk/>
            <pc:sldMk cId="1131709926" sldId="258"/>
            <ac:spMk id="2" creationId="{D5950CCA-AA7D-4300-A401-22E421178C6B}"/>
          </ac:spMkLst>
        </pc:spChg>
        <pc:spChg chg="del">
          <ac:chgData name="Ilyasse Boudjemline" userId="2a34206a-71e6-4b69-a8e2-78cdeaf383d5" providerId="ADAL" clId="{A7B8EB0E-369F-415C-A281-79F8914C0598}" dt="2023-06-08T14:26:24.318" v="160" actId="478"/>
          <ac:spMkLst>
            <pc:docMk/>
            <pc:sldMk cId="1131709926" sldId="258"/>
            <ac:spMk id="3" creationId="{F48A7C09-580B-4F2D-9DE4-17047EC4CC90}"/>
          </ac:spMkLst>
        </pc:spChg>
        <pc:spChg chg="add mod">
          <ac:chgData name="Ilyasse Boudjemline" userId="2a34206a-71e6-4b69-a8e2-78cdeaf383d5" providerId="ADAL" clId="{A7B8EB0E-369F-415C-A281-79F8914C0598}" dt="2023-06-08T14:27:26.741" v="294" actId="20577"/>
          <ac:spMkLst>
            <pc:docMk/>
            <pc:sldMk cId="1131709926" sldId="258"/>
            <ac:spMk id="6" creationId="{72860A92-E693-4A4A-9D45-4B483A050F45}"/>
          </ac:spMkLst>
        </pc:spChg>
        <pc:spChg chg="add mod">
          <ac:chgData name="Ilyasse Boudjemline" userId="2a34206a-71e6-4b69-a8e2-78cdeaf383d5" providerId="ADAL" clId="{A7B8EB0E-369F-415C-A281-79F8914C0598}" dt="2023-06-08T14:28:34.637" v="436" actId="20577"/>
          <ac:spMkLst>
            <pc:docMk/>
            <pc:sldMk cId="1131709926" sldId="258"/>
            <ac:spMk id="11" creationId="{BBF9436D-CDB0-4C1D-8D5E-8FE9A6AB5BB9}"/>
          </ac:spMkLst>
        </pc:spChg>
        <pc:spChg chg="add mod">
          <ac:chgData name="Ilyasse Boudjemline" userId="2a34206a-71e6-4b69-a8e2-78cdeaf383d5" providerId="ADAL" clId="{A7B8EB0E-369F-415C-A281-79F8914C0598}" dt="2023-06-08T14:29:35.507" v="565" actId="20577"/>
          <ac:spMkLst>
            <pc:docMk/>
            <pc:sldMk cId="1131709926" sldId="258"/>
            <ac:spMk id="15" creationId="{ABAAB2FA-8445-494D-A75B-67E409BA451D}"/>
          </ac:spMkLst>
        </pc:spChg>
        <pc:spChg chg="add mod">
          <ac:chgData name="Ilyasse Boudjemline" userId="2a34206a-71e6-4b69-a8e2-78cdeaf383d5" providerId="ADAL" clId="{A7B8EB0E-369F-415C-A281-79F8914C0598}" dt="2023-06-08T14:30:41.482" v="771" actId="1076"/>
          <ac:spMkLst>
            <pc:docMk/>
            <pc:sldMk cId="1131709926" sldId="258"/>
            <ac:spMk id="22" creationId="{D69A885A-9F64-437E-9292-54C41911C970}"/>
          </ac:spMkLst>
        </pc:spChg>
        <pc:picChg chg="add mod">
          <ac:chgData name="Ilyasse Boudjemline" userId="2a34206a-71e6-4b69-a8e2-78cdeaf383d5" providerId="ADAL" clId="{A7B8EB0E-369F-415C-A281-79F8914C0598}" dt="2023-06-08T14:28:54.846" v="444" actId="1076"/>
          <ac:picMkLst>
            <pc:docMk/>
            <pc:sldMk cId="1131709926" sldId="258"/>
            <ac:picMk id="4" creationId="{9DB26786-A43D-469D-A9DD-D25A6EB1F67D}"/>
          </ac:picMkLst>
        </pc:picChg>
        <pc:cxnChg chg="add mod">
          <ac:chgData name="Ilyasse Boudjemline" userId="2a34206a-71e6-4b69-a8e2-78cdeaf383d5" providerId="ADAL" clId="{A7B8EB0E-369F-415C-A281-79F8914C0598}" dt="2023-06-08T14:27:24.276" v="286" actId="20577"/>
          <ac:cxnSpMkLst>
            <pc:docMk/>
            <pc:sldMk cId="1131709926" sldId="258"/>
            <ac:cxnSpMk id="5" creationId="{9A81AF13-DFBF-4894-9B3A-38BEE43C2270}"/>
          </ac:cxnSpMkLst>
        </pc:cxnChg>
        <pc:cxnChg chg="add mod">
          <ac:chgData name="Ilyasse Boudjemline" userId="2a34206a-71e6-4b69-a8e2-78cdeaf383d5" providerId="ADAL" clId="{A7B8EB0E-369F-415C-A281-79F8914C0598}" dt="2023-06-08T14:28:33.051" v="430" actId="20577"/>
          <ac:cxnSpMkLst>
            <pc:docMk/>
            <pc:sldMk cId="1131709926" sldId="258"/>
            <ac:cxnSpMk id="9" creationId="{773A3995-5F13-4083-BA42-9D6D732AB16A}"/>
          </ac:cxnSpMkLst>
        </pc:cxnChg>
        <pc:cxnChg chg="add mod">
          <ac:chgData name="Ilyasse Boudjemline" userId="2a34206a-71e6-4b69-a8e2-78cdeaf383d5" providerId="ADAL" clId="{A7B8EB0E-369F-415C-A281-79F8914C0598}" dt="2023-06-08T14:29:32.323" v="546" actId="20577"/>
          <ac:cxnSpMkLst>
            <pc:docMk/>
            <pc:sldMk cId="1131709926" sldId="258"/>
            <ac:cxnSpMk id="16" creationId="{73DC9599-2262-4730-8118-CBE7A838B75C}"/>
          </ac:cxnSpMkLst>
        </pc:cxnChg>
        <pc:cxnChg chg="add mod">
          <ac:chgData name="Ilyasse Boudjemline" userId="2a34206a-71e6-4b69-a8e2-78cdeaf383d5" providerId="ADAL" clId="{A7B8EB0E-369F-415C-A281-79F8914C0598}" dt="2023-06-08T14:30:41.482" v="771" actId="1076"/>
          <ac:cxnSpMkLst>
            <pc:docMk/>
            <pc:sldMk cId="1131709926" sldId="258"/>
            <ac:cxnSpMk id="20" creationId="{E83E4BEF-DF57-4AA3-A3B6-1F02A399CC52}"/>
          </ac:cxnSpMkLst>
        </pc:cxnChg>
      </pc:sldChg>
    </pc:docChg>
  </pc:docChgLst>
  <pc:docChgLst>
    <pc:chgData name="Ilyasse Boudjemline" userId="2a34206a-71e6-4b69-a8e2-78cdeaf383d5" providerId="ADAL" clId="{7F0C7C76-52F1-4157-8A77-3AE498F82116}"/>
    <pc:docChg chg="modSld">
      <pc:chgData name="Ilyasse Boudjemline" userId="2a34206a-71e6-4b69-a8e2-78cdeaf383d5" providerId="ADAL" clId="{7F0C7C76-52F1-4157-8A77-3AE498F82116}" dt="2023-06-08T14:13:27.473" v="292" actId="1076"/>
      <pc:docMkLst>
        <pc:docMk/>
      </pc:docMkLst>
      <pc:sldChg chg="addSp modSp">
        <pc:chgData name="Ilyasse Boudjemline" userId="2a34206a-71e6-4b69-a8e2-78cdeaf383d5" providerId="ADAL" clId="{7F0C7C76-52F1-4157-8A77-3AE498F82116}" dt="2023-06-08T14:13:27.473" v="292" actId="1076"/>
        <pc:sldMkLst>
          <pc:docMk/>
          <pc:sldMk cId="3630866164" sldId="256"/>
        </pc:sldMkLst>
        <pc:spChg chg="mod">
          <ac:chgData name="Ilyasse Boudjemline" userId="2a34206a-71e6-4b69-a8e2-78cdeaf383d5" providerId="ADAL" clId="{7F0C7C76-52F1-4157-8A77-3AE498F82116}" dt="2023-06-08T14:13:25.310" v="290" actId="14100"/>
          <ac:spMkLst>
            <pc:docMk/>
            <pc:sldMk cId="3630866164" sldId="256"/>
            <ac:spMk id="16" creationId="{FA23F684-E325-4F18-8EF3-CFF34FB669E2}"/>
          </ac:spMkLst>
        </pc:spChg>
        <pc:spChg chg="mod">
          <ac:chgData name="Ilyasse Boudjemline" userId="2a34206a-71e6-4b69-a8e2-78cdeaf383d5" providerId="ADAL" clId="{7F0C7C76-52F1-4157-8A77-3AE498F82116}" dt="2023-06-08T14:11:38.552" v="70" actId="20577"/>
          <ac:spMkLst>
            <pc:docMk/>
            <pc:sldMk cId="3630866164" sldId="256"/>
            <ac:spMk id="28" creationId="{3F70CE10-9208-4D36-BE44-749C45BA937A}"/>
          </ac:spMkLst>
        </pc:spChg>
        <pc:spChg chg="add mod">
          <ac:chgData name="Ilyasse Boudjemline" userId="2a34206a-71e6-4b69-a8e2-78cdeaf383d5" providerId="ADAL" clId="{7F0C7C76-52F1-4157-8A77-3AE498F82116}" dt="2023-06-08T14:12:22.071" v="150" actId="20577"/>
          <ac:spMkLst>
            <pc:docMk/>
            <pc:sldMk cId="3630866164" sldId="256"/>
            <ac:spMk id="32" creationId="{9312FA65-D21D-49B6-ABD3-2349A2845306}"/>
          </ac:spMkLst>
        </pc:spChg>
        <pc:spChg chg="add mod">
          <ac:chgData name="Ilyasse Boudjemline" userId="2a34206a-71e6-4b69-a8e2-78cdeaf383d5" providerId="ADAL" clId="{7F0C7C76-52F1-4157-8A77-3AE498F82116}" dt="2023-06-08T14:13:21.491" v="289" actId="14100"/>
          <ac:spMkLst>
            <pc:docMk/>
            <pc:sldMk cId="3630866164" sldId="256"/>
            <ac:spMk id="36" creationId="{DF06CABA-81A8-4C87-BE5D-75AE277A67E4}"/>
          </ac:spMkLst>
        </pc:spChg>
        <pc:cxnChg chg="mod">
          <ac:chgData name="Ilyasse Boudjemline" userId="2a34206a-71e6-4b69-a8e2-78cdeaf383d5" providerId="ADAL" clId="{7F0C7C76-52F1-4157-8A77-3AE498F82116}" dt="2023-06-08T14:13:27.473" v="292" actId="1076"/>
          <ac:cxnSpMkLst>
            <pc:docMk/>
            <pc:sldMk cId="3630866164" sldId="256"/>
            <ac:cxnSpMk id="13" creationId="{A425E23C-0957-48C9-9A09-E55F6C2BC06D}"/>
          </ac:cxnSpMkLst>
        </pc:cxnChg>
        <pc:cxnChg chg="add mod">
          <ac:chgData name="Ilyasse Boudjemline" userId="2a34206a-71e6-4b69-a8e2-78cdeaf383d5" providerId="ADAL" clId="{7F0C7C76-52F1-4157-8A77-3AE498F82116}" dt="2023-06-08T14:11:59.447" v="76" actId="14100"/>
          <ac:cxnSpMkLst>
            <pc:docMk/>
            <pc:sldMk cId="3630866164" sldId="256"/>
            <ac:cxnSpMk id="30" creationId="{AABDCB1D-6715-487E-A17E-5D02C6F42D75}"/>
          </ac:cxnSpMkLst>
        </pc:cxnChg>
        <pc:cxnChg chg="add mod">
          <ac:chgData name="Ilyasse Boudjemline" userId="2a34206a-71e6-4b69-a8e2-78cdeaf383d5" providerId="ADAL" clId="{7F0C7C76-52F1-4157-8A77-3AE498F82116}" dt="2023-06-08T14:13:21.491" v="289" actId="14100"/>
          <ac:cxnSpMkLst>
            <pc:docMk/>
            <pc:sldMk cId="3630866164" sldId="256"/>
            <ac:cxnSpMk id="34" creationId="{F6C9A9DB-F84F-4CB4-8C59-9BA0881B9FB9}"/>
          </ac:cxnSpMkLst>
        </pc:cxnChg>
      </pc:sldChg>
    </pc:docChg>
  </pc:docChgLst>
  <pc:docChgLst>
    <pc:chgData name="Ilyasse Boudjemline" userId="2a34206a-71e6-4b69-a8e2-78cdeaf383d5" providerId="ADAL" clId="{E63A9B62-AD26-49EA-97B1-F9EDBD3FA9F5}"/>
    <pc:docChg chg="custSel modSld">
      <pc:chgData name="Ilyasse Boudjemline" userId="2a34206a-71e6-4b69-a8e2-78cdeaf383d5" providerId="ADAL" clId="{E63A9B62-AD26-49EA-97B1-F9EDBD3FA9F5}" dt="2023-09-15T11:17:48.918" v="157" actId="14100"/>
      <pc:docMkLst>
        <pc:docMk/>
      </pc:docMkLst>
      <pc:sldChg chg="addSp delSp modSp mod">
        <pc:chgData name="Ilyasse Boudjemline" userId="2a34206a-71e6-4b69-a8e2-78cdeaf383d5" providerId="ADAL" clId="{E63A9B62-AD26-49EA-97B1-F9EDBD3FA9F5}" dt="2023-09-15T11:17:48.918" v="157" actId="14100"/>
        <pc:sldMkLst>
          <pc:docMk/>
          <pc:sldMk cId="3630866164" sldId="256"/>
        </pc:sldMkLst>
        <pc:spChg chg="mod">
          <ac:chgData name="Ilyasse Boudjemline" userId="2a34206a-71e6-4b69-a8e2-78cdeaf383d5" providerId="ADAL" clId="{E63A9B62-AD26-49EA-97B1-F9EDBD3FA9F5}" dt="2023-09-15T11:15:07.223" v="22" actId="1076"/>
          <ac:spMkLst>
            <pc:docMk/>
            <pc:sldMk cId="3630866164" sldId="256"/>
            <ac:spMk id="12" creationId="{B57B38C4-4BFA-459D-A2B1-93008908E1B9}"/>
          </ac:spMkLst>
        </pc:spChg>
        <pc:spChg chg="mod">
          <ac:chgData name="Ilyasse Boudjemline" userId="2a34206a-71e6-4b69-a8e2-78cdeaf383d5" providerId="ADAL" clId="{E63A9B62-AD26-49EA-97B1-F9EDBD3FA9F5}" dt="2023-09-15T11:15:27.951" v="29" actId="1076"/>
          <ac:spMkLst>
            <pc:docMk/>
            <pc:sldMk cId="3630866164" sldId="256"/>
            <ac:spMk id="16" creationId="{FA23F684-E325-4F18-8EF3-CFF34FB669E2}"/>
          </ac:spMkLst>
        </pc:spChg>
        <pc:spChg chg="mod">
          <ac:chgData name="Ilyasse Boudjemline" userId="2a34206a-71e6-4b69-a8e2-78cdeaf383d5" providerId="ADAL" clId="{E63A9B62-AD26-49EA-97B1-F9EDBD3FA9F5}" dt="2023-09-15T11:15:45.478" v="37" actId="1076"/>
          <ac:spMkLst>
            <pc:docMk/>
            <pc:sldMk cId="3630866164" sldId="256"/>
            <ac:spMk id="23" creationId="{C103D5B7-8D34-4FF6-B19B-3410F5DF492F}"/>
          </ac:spMkLst>
        </pc:spChg>
        <pc:spChg chg="mod">
          <ac:chgData name="Ilyasse Boudjemline" userId="2a34206a-71e6-4b69-a8e2-78cdeaf383d5" providerId="ADAL" clId="{E63A9B62-AD26-49EA-97B1-F9EDBD3FA9F5}" dt="2023-09-15T11:15:36.894" v="33" actId="1076"/>
          <ac:spMkLst>
            <pc:docMk/>
            <pc:sldMk cId="3630866164" sldId="256"/>
            <ac:spMk id="28" creationId="{3F70CE10-9208-4D36-BE44-749C45BA937A}"/>
          </ac:spMkLst>
        </pc:spChg>
        <pc:spChg chg="mod">
          <ac:chgData name="Ilyasse Boudjemline" userId="2a34206a-71e6-4b69-a8e2-78cdeaf383d5" providerId="ADAL" clId="{E63A9B62-AD26-49EA-97B1-F9EDBD3FA9F5}" dt="2023-09-15T11:15:31.981" v="31" actId="1076"/>
          <ac:spMkLst>
            <pc:docMk/>
            <pc:sldMk cId="3630866164" sldId="256"/>
            <ac:spMk id="32" creationId="{9312FA65-D21D-49B6-ABD3-2349A2845306}"/>
          </ac:spMkLst>
        </pc:spChg>
        <pc:spChg chg="add mod">
          <ac:chgData name="Ilyasse Boudjemline" userId="2a34206a-71e6-4b69-a8e2-78cdeaf383d5" providerId="ADAL" clId="{E63A9B62-AD26-49EA-97B1-F9EDBD3FA9F5}" dt="2023-09-15T11:17:31.959" v="146" actId="20577"/>
          <ac:spMkLst>
            <pc:docMk/>
            <pc:sldMk cId="3630866164" sldId="256"/>
            <ac:spMk id="33" creationId="{354998A3-E277-B37D-4725-D1B4965642CC}"/>
          </ac:spMkLst>
        </pc:spChg>
        <pc:spChg chg="mod">
          <ac:chgData name="Ilyasse Boudjemline" userId="2a34206a-71e6-4b69-a8e2-78cdeaf383d5" providerId="ADAL" clId="{E63A9B62-AD26-49EA-97B1-F9EDBD3FA9F5}" dt="2023-09-15T11:15:22.021" v="27" actId="1076"/>
          <ac:spMkLst>
            <pc:docMk/>
            <pc:sldMk cId="3630866164" sldId="256"/>
            <ac:spMk id="36" creationId="{DF06CABA-81A8-4C87-BE5D-75AE277A67E4}"/>
          </ac:spMkLst>
        </pc:spChg>
        <pc:picChg chg="add del mod ord">
          <ac:chgData name="Ilyasse Boudjemline" userId="2a34206a-71e6-4b69-a8e2-78cdeaf383d5" providerId="ADAL" clId="{E63A9B62-AD26-49EA-97B1-F9EDBD3FA9F5}" dt="2023-09-15T11:16:26.214" v="39" actId="478"/>
          <ac:picMkLst>
            <pc:docMk/>
            <pc:sldMk cId="3630866164" sldId="256"/>
            <ac:picMk id="3" creationId="{05783155-1FBC-CD1E-6685-5E22E22886A6}"/>
          </ac:picMkLst>
        </pc:picChg>
        <pc:picChg chg="del">
          <ac:chgData name="Ilyasse Boudjemline" userId="2a34206a-71e6-4b69-a8e2-78cdeaf383d5" providerId="ADAL" clId="{E63A9B62-AD26-49EA-97B1-F9EDBD3FA9F5}" dt="2023-09-15T11:13:53.429" v="5" actId="478"/>
          <ac:picMkLst>
            <pc:docMk/>
            <pc:sldMk cId="3630866164" sldId="256"/>
            <ac:picMk id="4" creationId="{94935782-8A4C-42DB-9927-37313487A96A}"/>
          </ac:picMkLst>
        </pc:picChg>
        <pc:picChg chg="add mod ord">
          <ac:chgData name="Ilyasse Boudjemline" userId="2a34206a-71e6-4b69-a8e2-78cdeaf383d5" providerId="ADAL" clId="{E63A9B62-AD26-49EA-97B1-F9EDBD3FA9F5}" dt="2023-09-15T11:16:38.533" v="44" actId="1076"/>
          <ac:picMkLst>
            <pc:docMk/>
            <pc:sldMk cId="3630866164" sldId="256"/>
            <ac:picMk id="29" creationId="{098E46CC-8DE7-AF74-E55E-B49DEEB132DA}"/>
          </ac:picMkLst>
        </pc:picChg>
        <pc:cxnChg chg="mod">
          <ac:chgData name="Ilyasse Boudjemline" userId="2a34206a-71e6-4b69-a8e2-78cdeaf383d5" providerId="ADAL" clId="{E63A9B62-AD26-49EA-97B1-F9EDBD3FA9F5}" dt="2023-09-15T11:14:57.656" v="20" actId="14100"/>
          <ac:cxnSpMkLst>
            <pc:docMk/>
            <pc:sldMk cId="3630866164" sldId="256"/>
            <ac:cxnSpMk id="6" creationId="{C059F931-1816-4E56-B975-19463E6C880A}"/>
          </ac:cxnSpMkLst>
        </pc:cxnChg>
        <pc:cxnChg chg="mod">
          <ac:chgData name="Ilyasse Boudjemline" userId="2a34206a-71e6-4b69-a8e2-78cdeaf383d5" providerId="ADAL" clId="{E63A9B62-AD26-49EA-97B1-F9EDBD3FA9F5}" dt="2023-09-15T11:15:09.646" v="23" actId="1076"/>
          <ac:cxnSpMkLst>
            <pc:docMk/>
            <pc:sldMk cId="3630866164" sldId="256"/>
            <ac:cxnSpMk id="13" creationId="{A425E23C-0957-48C9-9A09-E55F6C2BC06D}"/>
          </ac:cxnSpMkLst>
        </pc:cxnChg>
        <pc:cxnChg chg="mod">
          <ac:chgData name="Ilyasse Boudjemline" userId="2a34206a-71e6-4b69-a8e2-78cdeaf383d5" providerId="ADAL" clId="{E63A9B62-AD26-49EA-97B1-F9EDBD3FA9F5}" dt="2023-09-15T11:16:43.398" v="46" actId="14100"/>
          <ac:cxnSpMkLst>
            <pc:docMk/>
            <pc:sldMk cId="3630866164" sldId="256"/>
            <ac:cxnSpMk id="18" creationId="{EDD19A09-CDA2-4D82-A1FD-8146E006BE60}"/>
          </ac:cxnSpMkLst>
        </pc:cxnChg>
        <pc:cxnChg chg="mod">
          <ac:chgData name="Ilyasse Boudjemline" userId="2a34206a-71e6-4b69-a8e2-78cdeaf383d5" providerId="ADAL" clId="{E63A9B62-AD26-49EA-97B1-F9EDBD3FA9F5}" dt="2023-09-15T11:15:47.646" v="38" actId="14100"/>
          <ac:cxnSpMkLst>
            <pc:docMk/>
            <pc:sldMk cId="3630866164" sldId="256"/>
            <ac:cxnSpMk id="21" creationId="{3E891C52-E6B4-4542-83FB-A140E82830BF}"/>
          </ac:cxnSpMkLst>
        </pc:cxnChg>
        <pc:cxnChg chg="mod">
          <ac:chgData name="Ilyasse Boudjemline" userId="2a34206a-71e6-4b69-a8e2-78cdeaf383d5" providerId="ADAL" clId="{E63A9B62-AD26-49EA-97B1-F9EDBD3FA9F5}" dt="2023-09-15T11:15:43.558" v="36" actId="14100"/>
          <ac:cxnSpMkLst>
            <pc:docMk/>
            <pc:sldMk cId="3630866164" sldId="256"/>
            <ac:cxnSpMk id="26" creationId="{D8F825DE-0EDA-43B8-B0C3-908F2BACB3C0}"/>
          </ac:cxnSpMkLst>
        </pc:cxnChg>
        <pc:cxnChg chg="mod">
          <ac:chgData name="Ilyasse Boudjemline" userId="2a34206a-71e6-4b69-a8e2-78cdeaf383d5" providerId="ADAL" clId="{E63A9B62-AD26-49EA-97B1-F9EDBD3FA9F5}" dt="2023-09-15T11:15:33.942" v="32" actId="14100"/>
          <ac:cxnSpMkLst>
            <pc:docMk/>
            <pc:sldMk cId="3630866164" sldId="256"/>
            <ac:cxnSpMk id="30" creationId="{AABDCB1D-6715-487E-A17E-5D02C6F42D75}"/>
          </ac:cxnSpMkLst>
        </pc:cxnChg>
        <pc:cxnChg chg="mod">
          <ac:chgData name="Ilyasse Boudjemline" userId="2a34206a-71e6-4b69-a8e2-78cdeaf383d5" providerId="ADAL" clId="{E63A9B62-AD26-49EA-97B1-F9EDBD3FA9F5}" dt="2023-09-15T11:15:24.230" v="28" actId="14100"/>
          <ac:cxnSpMkLst>
            <pc:docMk/>
            <pc:sldMk cId="3630866164" sldId="256"/>
            <ac:cxnSpMk id="34" creationId="{F6C9A9DB-F84F-4CB4-8C59-9BA0881B9FB9}"/>
          </ac:cxnSpMkLst>
        </pc:cxnChg>
        <pc:cxnChg chg="add mod">
          <ac:chgData name="Ilyasse Boudjemline" userId="2a34206a-71e6-4b69-a8e2-78cdeaf383d5" providerId="ADAL" clId="{E63A9B62-AD26-49EA-97B1-F9EDBD3FA9F5}" dt="2023-09-15T11:17:48.918" v="157" actId="14100"/>
          <ac:cxnSpMkLst>
            <pc:docMk/>
            <pc:sldMk cId="3630866164" sldId="256"/>
            <ac:cxnSpMk id="35" creationId="{6C678F08-5BB9-DF10-E1D2-2B67432804EE}"/>
          </ac:cxnSpMkLst>
        </pc:cxnChg>
        <pc:cxnChg chg="add mod">
          <ac:chgData name="Ilyasse Boudjemline" userId="2a34206a-71e6-4b69-a8e2-78cdeaf383d5" providerId="ADAL" clId="{E63A9B62-AD26-49EA-97B1-F9EDBD3FA9F5}" dt="2023-09-15T11:17:44.046" v="154" actId="14100"/>
          <ac:cxnSpMkLst>
            <pc:docMk/>
            <pc:sldMk cId="3630866164" sldId="256"/>
            <ac:cxnSpMk id="37" creationId="{03ECD273-275D-9A40-FEAE-C266607F238C}"/>
          </ac:cxnSpMkLst>
        </pc:cxnChg>
        <pc:cxnChg chg="add mod">
          <ac:chgData name="Ilyasse Boudjemline" userId="2a34206a-71e6-4b69-a8e2-78cdeaf383d5" providerId="ADAL" clId="{E63A9B62-AD26-49EA-97B1-F9EDBD3FA9F5}" dt="2023-09-15T11:17:40.271" v="152" actId="14100"/>
          <ac:cxnSpMkLst>
            <pc:docMk/>
            <pc:sldMk cId="3630866164" sldId="256"/>
            <ac:cxnSpMk id="38" creationId="{80DA3443-D07E-F3A5-1FBF-485C502C664C}"/>
          </ac:cxnSpMkLst>
        </pc:cxnChg>
      </pc:sldChg>
      <pc:sldChg chg="addSp delSp modSp mod">
        <pc:chgData name="Ilyasse Boudjemline" userId="2a34206a-71e6-4b69-a8e2-78cdeaf383d5" providerId="ADAL" clId="{E63A9B62-AD26-49EA-97B1-F9EDBD3FA9F5}" dt="2023-09-15T11:12:21.982" v="4" actId="1076"/>
        <pc:sldMkLst>
          <pc:docMk/>
          <pc:sldMk cId="1131709926" sldId="258"/>
        </pc:sldMkLst>
        <pc:picChg chg="add mod ord">
          <ac:chgData name="Ilyasse Boudjemline" userId="2a34206a-71e6-4b69-a8e2-78cdeaf383d5" providerId="ADAL" clId="{E63A9B62-AD26-49EA-97B1-F9EDBD3FA9F5}" dt="2023-09-15T11:12:21.982" v="4" actId="1076"/>
          <ac:picMkLst>
            <pc:docMk/>
            <pc:sldMk cId="1131709926" sldId="258"/>
            <ac:picMk id="3" creationId="{6A91DD6C-CBDD-160C-2829-24D5E018E0DF}"/>
          </ac:picMkLst>
        </pc:picChg>
        <pc:picChg chg="del">
          <ac:chgData name="Ilyasse Boudjemline" userId="2a34206a-71e6-4b69-a8e2-78cdeaf383d5" providerId="ADAL" clId="{E63A9B62-AD26-49EA-97B1-F9EDBD3FA9F5}" dt="2023-09-15T11:11:58.603" v="0" actId="478"/>
          <ac:picMkLst>
            <pc:docMk/>
            <pc:sldMk cId="1131709926" sldId="258"/>
            <ac:picMk id="4" creationId="{9DB26786-A43D-469D-A9DD-D25A6EB1F6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F375-E0FD-4B3F-B2AA-12ED8817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1DA1-7E4C-48E4-9329-EC14432E8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BAB2-1678-404B-A3EF-203D501D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1ED7-7E68-49DD-B444-9846D049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5C6F-ECEF-4373-A2CC-8D79E56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4BE8-7FE0-4E1B-8356-23E88E23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1C078-4D19-485B-B030-9979956D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ABFC-2255-4BD0-A7CC-DDEC2905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7283-19D7-48B4-B741-057817F7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AD7F-FFBE-4471-83F3-3637A8F6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9817F-A5C9-4514-A4F7-ED8D232C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26521-EBBA-482E-BADD-20B5F24CB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CF59-658C-4EB3-AEF8-C0CC63A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76CB-E21F-488E-AA22-BE52FDDB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A0AC-2BFC-455D-94A3-CA84D3F0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208-78D1-4CA5-BDA1-25EEAF4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568E-5C82-4803-A161-0EBCE2B5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BBE9-5D62-44F2-A113-ED02F89B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0D5D-A0CA-4243-96F6-DD52361D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C9A5-421A-4EE3-B4DF-E9292A6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615C-B993-4D2E-8661-A0CBF4F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C7CF9-6EC5-4966-B1FA-D6DD745C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EFE4-9972-4C3F-A750-9DE3153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8CCD-FA8D-41AE-A5DA-A9A76AB9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A5C4-34CC-4212-9FDE-EB7A2E51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4770-3D7B-45A3-A7BB-F20DDA4C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1816-E568-4F11-894E-6C84968B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C863-B02C-4903-8126-25D0E2CD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03CC-A73E-435E-9757-735E06E5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46CF-695A-405F-B03E-F6554560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9129-ED53-487E-B11B-118EDACE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1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EE87-99CA-4D57-BD7F-F3A55103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A47F-00C4-44FA-8A53-B3314AA5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6C3D-2CFE-4099-B9C3-C35383CB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EF582-F1D8-400F-91A1-9BFA4093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9B372-9885-43EB-AF46-CF72B2E61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F0575-9E18-4DCA-995A-D91EFF5B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75E42-2980-4D65-8FDA-B8B49387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051B4-0A18-4970-A07E-9162B92C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4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8C18-A8CA-4D08-8B83-1AD4FE2E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2827E-3FA8-4616-A7DC-4C212E7C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6FB-0A58-44B0-A319-98E0EF1F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88080-EB13-4729-BEDB-FC9C9DA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1FB3-1EFA-4047-B097-E8D71DE9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C90F-F828-46BB-84A9-3CF50BA0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76BA-9D58-449F-88CD-3B72633A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6FA-BE09-4C64-AC3C-28F97743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080-FF9E-491F-9ADC-AA38933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C9CF-3786-4B8F-A4AD-4444956DC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12C1-A74D-404D-B4CB-BAF08357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BB08-9F4D-40D7-837E-17FA7592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58AF7-F30C-4B1C-82D1-94AA2E60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A002-C0D2-4782-AC39-3BE7BDA9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90132-D6C0-40EC-804B-5C620830F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24560-4138-4C39-9942-E559CA8E6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EBE12-D0F9-4F43-9099-D51B237F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7AEFE-4C68-4CD2-B37A-BEB7972F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5046-F1A8-43BC-9410-5FB0110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1115E-9B5C-4DBE-AA33-71FFA8D7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9AD2-7891-4819-9B69-A127D474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DE44-0B91-4FDD-9587-D66F3018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8E5C-52A8-44C6-9966-A5EAC1FA3AA8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2FAE-9C0A-4907-8F80-1153C976D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00EE-B414-4EC6-BA97-A878BBC1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5239-B61D-4F22-AF36-16FAF60C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98E46CC-8DE7-AF74-E55E-B49DEEB1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12" y="13024"/>
            <a:ext cx="8935697" cy="66779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9F931-1816-4E56-B975-19463E6C88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545537" y="679508"/>
            <a:ext cx="504886" cy="22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FF834B-30CD-4D2E-9BF3-15EC943D77A8}"/>
              </a:ext>
            </a:extLst>
          </p:cNvPr>
          <p:cNvSpPr txBox="1"/>
          <p:nvPr/>
        </p:nvSpPr>
        <p:spPr>
          <a:xfrm>
            <a:off x="0" y="117446"/>
            <a:ext cx="154553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Label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lblExit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r>
              <a:rPr lang="en-GB" sz="1200" dirty="0"/>
              <a:t> Purely informational label for the user so that they know they can exit the game by clicking Escape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B38C4-4BFA-459D-A2B1-93008908E1B9}"/>
              </a:ext>
            </a:extLst>
          </p:cNvPr>
          <p:cNvSpPr txBox="1"/>
          <p:nvPr/>
        </p:nvSpPr>
        <p:spPr>
          <a:xfrm>
            <a:off x="10390237" y="2652319"/>
            <a:ext cx="154553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Form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frmGame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Grey background colour so that other labels and sprites can be seen clearly. This form holds everything and can be maximised by the user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5E23C-0957-48C9-9A09-E55F6C2BC06D}"/>
              </a:ext>
            </a:extLst>
          </p:cNvPr>
          <p:cNvCxnSpPr>
            <a:cxnSpLocks/>
          </p:cNvCxnSpPr>
          <p:nvPr/>
        </p:nvCxnSpPr>
        <p:spPr>
          <a:xfrm flipH="1">
            <a:off x="9544921" y="3304214"/>
            <a:ext cx="878882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23F684-E325-4F18-8EF3-CFF34FB669E2}"/>
              </a:ext>
            </a:extLst>
          </p:cNvPr>
          <p:cNvSpPr txBox="1"/>
          <p:nvPr/>
        </p:nvSpPr>
        <p:spPr>
          <a:xfrm>
            <a:off x="4847237" y="5140904"/>
            <a:ext cx="193841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 err="1"/>
              <a:t>PictureBox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pboPlayer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This is the player’s character, it is made as a picture box from the start so that it can be updated easily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D19A09-CDA2-4D82-A1FD-8146E006BE60}"/>
              </a:ext>
            </a:extLst>
          </p:cNvPr>
          <p:cNvCxnSpPr>
            <a:cxnSpLocks/>
          </p:cNvCxnSpPr>
          <p:nvPr/>
        </p:nvCxnSpPr>
        <p:spPr>
          <a:xfrm flipH="1">
            <a:off x="5816446" y="4236440"/>
            <a:ext cx="279554" cy="93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891C52-E6B4-4542-83FB-A140E82830B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785656" y="679508"/>
            <a:ext cx="1335435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3D5B7-8D34-4FF6-B19B-3410F5DF492F}"/>
              </a:ext>
            </a:extLst>
          </p:cNvPr>
          <p:cNvSpPr txBox="1"/>
          <p:nvPr/>
        </p:nvSpPr>
        <p:spPr>
          <a:xfrm>
            <a:off x="7348322" y="1279673"/>
            <a:ext cx="154553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Label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lblAmmo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Updated to show ammunition count, informational label for the user to see</a:t>
            </a:r>
            <a:endParaRPr lang="en-GB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F825DE-0EDA-43B8-B0C3-908F2BACB3C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499916" y="679508"/>
            <a:ext cx="583335" cy="45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0CE10-9208-4D36-BE44-749C45BA937A}"/>
              </a:ext>
            </a:extLst>
          </p:cNvPr>
          <p:cNvSpPr txBox="1"/>
          <p:nvPr/>
        </p:nvSpPr>
        <p:spPr>
          <a:xfrm>
            <a:off x="9083251" y="537094"/>
            <a:ext cx="15455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Label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lblKills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Updated to show player score, for the user to know how many kills they have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DCB1D-6715-487E-A17E-5D02C6F42D75}"/>
              </a:ext>
            </a:extLst>
          </p:cNvPr>
          <p:cNvCxnSpPr>
            <a:cxnSpLocks/>
          </p:cNvCxnSpPr>
          <p:nvPr/>
        </p:nvCxnSpPr>
        <p:spPr>
          <a:xfrm flipH="1">
            <a:off x="3575161" y="570451"/>
            <a:ext cx="774403" cy="101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12FA65-D21D-49B6-ABD3-2349A2845306}"/>
              </a:ext>
            </a:extLst>
          </p:cNvPr>
          <p:cNvSpPr txBox="1"/>
          <p:nvPr/>
        </p:nvSpPr>
        <p:spPr>
          <a:xfrm>
            <a:off x="2672987" y="1590154"/>
            <a:ext cx="15455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Label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lblHealth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Informational label showing that health bar is on the right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C9A9DB-F84F-4CB4-8C59-9BA0881B9FB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264625" y="787124"/>
            <a:ext cx="1998537" cy="14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06CABA-81A8-4C87-BE5D-75AE277A67E4}"/>
              </a:ext>
            </a:extLst>
          </p:cNvPr>
          <p:cNvSpPr txBox="1"/>
          <p:nvPr/>
        </p:nvSpPr>
        <p:spPr>
          <a:xfrm>
            <a:off x="295415" y="2282652"/>
            <a:ext cx="193842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Progress Bar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prgHealthBar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Shows remaining health using a graphical , coloured health bar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4998A3-E277-B37D-4725-D1B4965642CC}"/>
              </a:ext>
            </a:extLst>
          </p:cNvPr>
          <p:cNvSpPr txBox="1"/>
          <p:nvPr/>
        </p:nvSpPr>
        <p:spPr>
          <a:xfrm>
            <a:off x="4865619" y="1279673"/>
            <a:ext cx="19200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 err="1"/>
              <a:t>PictureBox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Names: </a:t>
            </a:r>
            <a:r>
              <a:rPr lang="en-GB" sz="1200" dirty="0" err="1"/>
              <a:t>pboLabelHealth</a:t>
            </a:r>
            <a:r>
              <a:rPr lang="en-GB" sz="1200" dirty="0"/>
              <a:t>, </a:t>
            </a:r>
            <a:r>
              <a:rPr lang="en-GB" sz="1200" dirty="0" err="1"/>
              <a:t>pboLabelAmmo</a:t>
            </a:r>
            <a:r>
              <a:rPr lang="en-GB" sz="1200" dirty="0"/>
              <a:t>, </a:t>
            </a:r>
            <a:r>
              <a:rPr lang="en-GB" sz="1200" dirty="0" err="1"/>
              <a:t>pboLabelKills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Icons representing each label</a:t>
            </a:r>
            <a:endParaRPr lang="en-GB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678F08-5BB9-DF10-E1D2-2B67432804EE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825638" y="722851"/>
            <a:ext cx="2016800" cy="5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ECD273-275D-9A40-FEAE-C266607F238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197660" y="570451"/>
            <a:ext cx="1627978" cy="70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DA3443-D07E-F3A5-1FBF-485C502C664C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825638" y="722851"/>
            <a:ext cx="443963" cy="5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6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F8B63-04A2-4052-A3AE-13AAB899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10" y="1730661"/>
            <a:ext cx="1633277" cy="8279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B65BE6-19D4-414E-9521-4FED454BE35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914287" y="2144651"/>
            <a:ext cx="785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AFBB23-BE59-4139-A5EC-22A533B90A37}"/>
              </a:ext>
            </a:extLst>
          </p:cNvPr>
          <p:cNvSpPr txBox="1"/>
          <p:nvPr/>
        </p:nvSpPr>
        <p:spPr>
          <a:xfrm>
            <a:off x="4700276" y="1544486"/>
            <a:ext cx="238842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Timer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tmrGameTimer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Built in timer taken from forms that automatically ticks and completes certain tasks with each tick.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20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1DD6C-CBDD-160C-2829-24D5E018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74" y="1831939"/>
            <a:ext cx="7173326" cy="31246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1AF13-DFBF-4894-9B3A-38BEE43C22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792556" y="1392572"/>
            <a:ext cx="109234" cy="54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860A92-E693-4A4A-9D45-4B483A050F45}"/>
              </a:ext>
            </a:extLst>
          </p:cNvPr>
          <p:cNvSpPr txBox="1"/>
          <p:nvPr/>
        </p:nvSpPr>
        <p:spPr>
          <a:xfrm>
            <a:off x="3707579" y="192243"/>
            <a:ext cx="238842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Form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frmMenu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Has a background image of the actual gameplay, found in resources. This window can also be resized. </a:t>
            </a:r>
            <a:endParaRPr lang="en-GB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A3995-5F13-4083-BA42-9D6D732AB16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918214" y="2793535"/>
            <a:ext cx="2224238" cy="1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F9436D-CDB0-4C1D-8D5E-8FE9A6AB5BB9}"/>
              </a:ext>
            </a:extLst>
          </p:cNvPr>
          <p:cNvSpPr txBox="1"/>
          <p:nvPr/>
        </p:nvSpPr>
        <p:spPr>
          <a:xfrm>
            <a:off x="529793" y="2344586"/>
            <a:ext cx="238842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Button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btnStart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The user can click this button to start the game. The form will then close and gameplay will start. 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B2FA-8445-494D-A75B-67E409BA451D}"/>
              </a:ext>
            </a:extLst>
          </p:cNvPr>
          <p:cNvSpPr txBox="1"/>
          <p:nvPr/>
        </p:nvSpPr>
        <p:spPr>
          <a:xfrm>
            <a:off x="8766010" y="2530542"/>
            <a:ext cx="238842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Button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btnExit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The user can click this button to exit the menu, and game as a whole. This is a usability feature that allows the user to exit the game easily.</a:t>
            </a:r>
            <a:endParaRPr lang="en-GB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DC9599-2262-4730-8118-CBE7A838B75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618914" y="3223040"/>
            <a:ext cx="2147096" cy="20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3E4BEF-DF57-4AA3-A3B6-1F02A399CC5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781237" y="4398053"/>
            <a:ext cx="205530" cy="83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9A885A-9F64-437E-9292-54C41911C970}"/>
              </a:ext>
            </a:extLst>
          </p:cNvPr>
          <p:cNvSpPr txBox="1"/>
          <p:nvPr/>
        </p:nvSpPr>
        <p:spPr>
          <a:xfrm>
            <a:off x="4792556" y="5228875"/>
            <a:ext cx="238842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 Type: </a:t>
            </a:r>
            <a:r>
              <a:rPr lang="en-GB" sz="1200" dirty="0"/>
              <a:t>Label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GB" sz="1200" dirty="0" err="1"/>
              <a:t>lblScore</a:t>
            </a:r>
            <a:endParaRPr lang="en-GB" sz="1200" dirty="0"/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Function: </a:t>
            </a:r>
            <a:r>
              <a:rPr lang="en-GB" sz="1200" dirty="0">
                <a:solidFill>
                  <a:schemeClr val="tx1"/>
                </a:solidFill>
              </a:rPr>
              <a:t>Informational label showing the previous score, will be empty when the game is first ran, and will show the previous round’s score when the player dies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3170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b6040-78ce-4710-ab6c-18d7278f51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F311265DCD64C999044C717A220DF" ma:contentTypeVersion="9" ma:contentTypeDescription="Create a new document." ma:contentTypeScope="" ma:versionID="9a6c1776018f108f49a2f92078d1e20f">
  <xsd:schema xmlns:xsd="http://www.w3.org/2001/XMLSchema" xmlns:xs="http://www.w3.org/2001/XMLSchema" xmlns:p="http://schemas.microsoft.com/office/2006/metadata/properties" xmlns:ns3="017b6040-78ce-4710-ab6c-18d7278f5168" targetNamespace="http://schemas.microsoft.com/office/2006/metadata/properties" ma:root="true" ma:fieldsID="14fd31499e03fd9573dbe4afc4c9e2e0" ns3:_="">
    <xsd:import namespace="017b6040-78ce-4710-ab6c-18d7278f5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b6040-78ce-4710-ab6c-18d7278f5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FED822-3D1D-43C6-B4D0-C385C2FED86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017b6040-78ce-4710-ab6c-18d7278f5168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34BA23-FAED-4720-9FDF-658F287975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b6040-78ce-4710-ab6c-18d7278f5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479E6C-59B5-4879-9A71-45A3867F31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Ilyasse Boudjemline</dc:creator>
  <cp:lastModifiedBy>Ilyasse Boudjemline</cp:lastModifiedBy>
  <cp:revision>1</cp:revision>
  <dcterms:created xsi:type="dcterms:W3CDTF">2023-06-08T13:50:25Z</dcterms:created>
  <dcterms:modified xsi:type="dcterms:W3CDTF">2023-09-15T11:17:53Z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0x010100EF6F311265DCD64C999044C717A220DF</vt:lpwstr>
  </property>
</Properties>
</file>