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635EF-16CE-4587-AA74-0C91CD50E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BA5AAC-89C7-4D76-9670-B91A109B4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902E4F-1DFF-410D-BE52-D9816923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040C-B610-4A7E-B5B7-68F333AB03C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5C2694-73D8-4839-905C-608600B8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D9064A-BF54-43FE-A00D-D2CF2B0A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7F38-C414-4D73-8F2B-B7CC5C0C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69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FC2B7-0204-450B-883A-EE59028E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24EA0D-CDA7-432D-B80A-50FAFC18E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E25342-BC25-44CF-9C22-D56E6917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040C-B610-4A7E-B5B7-68F333AB03C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C92E98-897E-4AB0-9E33-DC640C2C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0AC0F2-BC30-478D-8007-E0390CD6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7F38-C414-4D73-8F2B-B7CC5C0C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12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648C58-4B4C-4326-BA14-4797E4E0D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1B6D96-4538-464F-892A-62C3445C2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75CD5-5E35-4A4D-BA92-191868F9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040C-B610-4A7E-B5B7-68F333AB03C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D6252A-4BF0-4F5E-8235-F41B0795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50EE6B-D8C4-48CF-BCEB-84A83FAC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7F38-C414-4D73-8F2B-B7CC5C0C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09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F8BE1-6C67-4B8A-BC10-30602168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6B501-E5F9-49DF-9D78-9D455A44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D12C6-B452-4F89-B0F6-32812D31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040C-B610-4A7E-B5B7-68F333AB03C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410C2B-765A-4707-80CD-143601F8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F4401-FFB3-4AC4-8ACF-5E3292C7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7F38-C414-4D73-8F2B-B7CC5C0C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54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F54F8-C9DA-4E19-9C55-76D0F711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66B9FD-BB50-4F95-9EB5-99AFA7162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71B233-C949-48C4-A682-3BD690BD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040C-B610-4A7E-B5B7-68F333AB03C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1BF438-836E-4203-B385-2F25C91B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44E338-7220-4618-B28B-94A13AB2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7F38-C414-4D73-8F2B-B7CC5C0C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46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B400C-DFB3-4E6D-8BE4-193A9172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413B9E-8E25-4B2D-BBC2-D79EA21B1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339466-2ED9-40BD-8B6F-E06DC7ADE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02AAF9-A2E2-4719-845A-34CAF40A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040C-B610-4A7E-B5B7-68F333AB03C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08907B-CDAB-4CA9-B4EC-2E4C53A6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CB1573-D6CF-42ED-A86C-B0C33CF1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7F38-C414-4D73-8F2B-B7CC5C0C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88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F4B18-D8E0-4481-9268-F8ADC978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B3F207-3282-48A3-95B2-4CC1DC975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20C7A1-37A6-4CB9-BE7D-6F842FE6C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46D9A8-D4FF-4035-8B37-CF094B660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796F7A-E02A-4125-A544-878537E29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BF5554-2BC2-4D90-BC6B-30E848DB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040C-B610-4A7E-B5B7-68F333AB03C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D87EB7-8906-4BA3-A20D-7AD0A78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ED70E6-6600-4D67-806E-DF13AF08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7F38-C414-4D73-8F2B-B7CC5C0C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76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88D35-BF5E-4AF1-AEF8-96B740A4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6FF893-B580-427E-9A5E-72FAF2F7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040C-B610-4A7E-B5B7-68F333AB03C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6A1198-68A2-42F4-A1C2-D53C7957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BEAE52-4BFC-4AD8-BB31-16F7D032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7F38-C414-4D73-8F2B-B7CC5C0C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43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1EE3A3-DA89-4B24-B932-3B7CAFAD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040C-B610-4A7E-B5B7-68F333AB03C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4DACC4-EF77-4290-9244-BFAAAA9E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E769D7-C24D-4684-B9F2-82BF61A4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7F38-C414-4D73-8F2B-B7CC5C0C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29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0E7A5-D62C-4185-A210-3ABD5343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D793F0-3562-4854-9D78-D95E2DAF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44B725-7CB8-43C5-BEAA-3100A7777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EDD12B-429F-408C-B313-12D4BE74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040C-B610-4A7E-B5B7-68F333AB03C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DAD952-7675-4949-A53A-7C8C2722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7AA566-2C30-4DD8-B7D1-F1F22912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7F38-C414-4D73-8F2B-B7CC5C0C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18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BF0E4-75BF-4D4F-ADB1-F97AD970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12C568F-935E-4D07-ABF9-74700E396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DC25C2-42B1-4DBD-B234-CCC58467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EC4244-4083-4BDC-9007-3C6F41AC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040C-B610-4A7E-B5B7-68F333AB03C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28D44D-955D-4BB6-B090-D2A52EC4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568B81-4F11-4BCB-B28D-B6BB9F91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7F38-C414-4D73-8F2B-B7CC5C0C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90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BC60E-6A99-4205-BF6A-C477E07F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077429-E966-48FD-B887-B3A6D822C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69BBFD-3EC2-4757-9471-C3BC28C78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5040C-B610-4A7E-B5B7-68F333AB03C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EE3BF-33A5-4E63-B64E-8E967CF41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28156-9E84-4623-923A-0C4FF8273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47F38-C414-4D73-8F2B-B7CC5C0C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4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C16AE9-08D5-4801-84CD-0F38AF28E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Сайт объявлений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B8CC7E-24C0-426C-9A38-FFAC80138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Морев Илья</a:t>
            </a:r>
          </a:p>
        </p:txBody>
      </p:sp>
    </p:spTree>
    <p:extLst>
      <p:ext uri="{BB962C8B-B14F-4D97-AF65-F5344CB8AC3E}">
        <p14:creationId xmlns:p14="http://schemas.microsoft.com/office/powerpoint/2010/main" val="89691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9993E-E39F-4828-AC31-F4251CAA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D23394-3FCE-472E-B9FB-E5B01621C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сайт для публикации и поиска объявлений, вакансий, связи с автором публикации.</a:t>
            </a:r>
          </a:p>
        </p:txBody>
      </p:sp>
    </p:spTree>
    <p:extLst>
      <p:ext uri="{BB962C8B-B14F-4D97-AF65-F5344CB8AC3E}">
        <p14:creationId xmlns:p14="http://schemas.microsoft.com/office/powerpoint/2010/main" val="92187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B288F-7919-4B19-9D58-DBCEB55D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A8781F-A1E5-4985-BF00-C1147AAD8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Углубиться в работу с базами данных посредством библиотеки </a:t>
            </a:r>
            <a:r>
              <a:rPr lang="en-US" dirty="0" err="1"/>
              <a:t>SQLAlchemy</a:t>
            </a:r>
            <a:r>
              <a:rPr lang="ru-RU" dirty="0"/>
              <a:t>.</a:t>
            </a:r>
          </a:p>
          <a:p>
            <a:r>
              <a:rPr lang="ru-RU" dirty="0"/>
              <a:t>Освоить создание и оформление </a:t>
            </a:r>
            <a:r>
              <a:rPr lang="en-US" dirty="0"/>
              <a:t>HTML </a:t>
            </a:r>
            <a:r>
              <a:rPr lang="ru-RU" dirty="0"/>
              <a:t>разметки.</a:t>
            </a:r>
          </a:p>
          <a:p>
            <a:r>
              <a:rPr lang="ru-RU" dirty="0"/>
              <a:t>Реализовать:</a:t>
            </a:r>
          </a:p>
          <a:p>
            <a:r>
              <a:rPr lang="ru-RU" dirty="0"/>
              <a:t>Регистрацию и авторизацию пользователей.</a:t>
            </a:r>
          </a:p>
          <a:p>
            <a:r>
              <a:rPr lang="ru-RU" dirty="0"/>
              <a:t>Возможность просмотра и создания объявлений</a:t>
            </a:r>
          </a:p>
          <a:p>
            <a:r>
              <a:rPr lang="ru-RU" dirty="0"/>
              <a:t>Связь между пользователями</a:t>
            </a:r>
          </a:p>
        </p:txBody>
      </p:sp>
    </p:spTree>
    <p:extLst>
      <p:ext uri="{BB962C8B-B14F-4D97-AF65-F5344CB8AC3E}">
        <p14:creationId xmlns:p14="http://schemas.microsoft.com/office/powerpoint/2010/main" val="253342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FE5C1-7A5F-4F02-A010-17F15C03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D5F34-4F56-4CEF-A3E6-58F19DB6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Сайт был успешно создан. </a:t>
            </a:r>
          </a:p>
          <a:p>
            <a:r>
              <a:rPr lang="ru-RU" dirty="0"/>
              <a:t>Полученный опыт по созданию </a:t>
            </a:r>
            <a:r>
              <a:rPr lang="en-US" dirty="0"/>
              <a:t>HTML </a:t>
            </a:r>
            <a:r>
              <a:rPr lang="ru-RU" dirty="0"/>
              <a:t>документов и работе с базами данных я считаю крайне полезным.</a:t>
            </a:r>
          </a:p>
        </p:txBody>
      </p:sp>
    </p:spTree>
    <p:extLst>
      <p:ext uri="{BB962C8B-B14F-4D97-AF65-F5344CB8AC3E}">
        <p14:creationId xmlns:p14="http://schemas.microsoft.com/office/powerpoint/2010/main" val="95794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65718-62F6-476C-848A-D5A84790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778CA-1C80-4827-B29B-67169327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F7CB99-7780-43A9-8DB0-0A1FE871D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74" y="872197"/>
            <a:ext cx="10974739" cy="464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69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75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Сайт объявлений</vt:lpstr>
      <vt:lpstr>Цель</vt:lpstr>
      <vt:lpstr>Задачи</vt:lpstr>
      <vt:lpstr>Итог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объявлений</dc:title>
  <dc:creator>Ilya</dc:creator>
  <cp:lastModifiedBy>Ilya</cp:lastModifiedBy>
  <cp:revision>2</cp:revision>
  <dcterms:created xsi:type="dcterms:W3CDTF">2021-04-26T13:26:17Z</dcterms:created>
  <dcterms:modified xsi:type="dcterms:W3CDTF">2021-04-26T14:25:01Z</dcterms:modified>
</cp:coreProperties>
</file>