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75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 showGuides="1">
      <p:cViewPr>
        <p:scale>
          <a:sx n="78" d="100"/>
          <a:sy n="78" d="100"/>
        </p:scale>
        <p:origin x="1416" y="144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6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3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6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5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7F1F-3644-6D4B-936F-AFB2F731EBA4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E390-43EE-CA49-889C-82B082149A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6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64" y="109418"/>
            <a:ext cx="1295400" cy="148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9852" y="109418"/>
            <a:ext cx="1016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file1.pdb</a:t>
            </a:r>
          </a:p>
          <a:p>
            <a:r>
              <a:rPr lang="fr-FR" dirty="0"/>
              <a:t>f</a:t>
            </a:r>
            <a:r>
              <a:rPr lang="fr-FR" dirty="0" smtClean="0"/>
              <a:t>ile2.pdb</a:t>
            </a:r>
          </a:p>
          <a:p>
            <a:r>
              <a:rPr lang="fr-FR" dirty="0"/>
              <a:t>f</a:t>
            </a:r>
            <a:r>
              <a:rPr lang="fr-FR" dirty="0" smtClean="0"/>
              <a:t>ile3.pdb</a:t>
            </a:r>
          </a:p>
          <a:p>
            <a:r>
              <a:rPr lang="fr-FR" dirty="0" smtClean="0"/>
              <a:t>file4.pdb</a:t>
            </a:r>
          </a:p>
          <a:p>
            <a:r>
              <a:rPr lang="mr-IN" dirty="0" smtClean="0"/>
              <a:t>…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58585" y="65710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49181" y="129265"/>
            <a:ext cx="1295400" cy="148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853900" y="122038"/>
            <a:ext cx="1193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truct1 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struct2 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struct3 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struct5 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mr-IN" dirty="0" smtClean="0"/>
              <a:t>…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30463" y="2049304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62353" y="2049304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read_pdb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>
            <a:stCxn id="4" idx="2"/>
            <a:endCxn id="10" idx="0"/>
          </p:cNvCxnSpPr>
          <p:nvPr/>
        </p:nvCxnSpPr>
        <p:spPr>
          <a:xfrm flipH="1">
            <a:off x="778163" y="1599366"/>
            <a:ext cx="1" cy="449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</p:cNvCxnSpPr>
          <p:nvPr/>
        </p:nvCxnSpPr>
        <p:spPr>
          <a:xfrm>
            <a:off x="2496881" y="1619213"/>
            <a:ext cx="0" cy="614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0" idx="3"/>
            <a:endCxn id="51" idx="3"/>
          </p:cNvCxnSpPr>
          <p:nvPr/>
        </p:nvCxnSpPr>
        <p:spPr>
          <a:xfrm>
            <a:off x="1425863" y="2233970"/>
            <a:ext cx="713131" cy="511884"/>
          </a:xfrm>
          <a:prstGeom prst="bentConnector3">
            <a:avLst>
              <a:gd name="adj1" fmla="val 2258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0463" y="2561188"/>
            <a:ext cx="2008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75365" y="2561188"/>
            <a:ext cx="16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Structure </a:t>
            </a:r>
            <a:r>
              <a:rPr lang="fr-FR" dirty="0" err="1" smtClean="0"/>
              <a:t>object</a:t>
            </a:r>
            <a:endParaRPr lang="fr-FR" dirty="0"/>
          </a:p>
        </p:txBody>
      </p:sp>
      <p:grpSp>
        <p:nvGrpSpPr>
          <p:cNvPr id="205" name="Grouper 204"/>
          <p:cNvGrpSpPr/>
          <p:nvPr/>
        </p:nvGrpSpPr>
        <p:grpSpPr>
          <a:xfrm>
            <a:off x="4420515" y="365964"/>
            <a:ext cx="1181834" cy="951497"/>
            <a:chOff x="5851371" y="-57730"/>
            <a:chExt cx="1181834" cy="951497"/>
          </a:xfrm>
        </p:grpSpPr>
        <p:sp>
          <p:nvSpPr>
            <p:cNvPr id="54" name="Rectangle 53"/>
            <p:cNvSpPr/>
            <p:nvPr/>
          </p:nvSpPr>
          <p:spPr>
            <a:xfrm>
              <a:off x="5851371" y="-57729"/>
              <a:ext cx="1181834" cy="951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51371" y="247435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Object</a:t>
              </a:r>
            </a:p>
            <a:p>
              <a:r>
                <a:rPr lang="fr-FR" dirty="0" err="1" smtClean="0">
                  <a:solidFill>
                    <a:srgbClr val="FF0000"/>
                  </a:solidFill>
                </a:rPr>
                <a:t>Function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851371" y="-57730"/>
              <a:ext cx="1181834" cy="3739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LEGEND</a:t>
              </a:r>
              <a:endParaRPr lang="fr-FR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5851371" y="316260"/>
              <a:ext cx="11818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702424" y="3073072"/>
            <a:ext cx="1103939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894203" y="3121012"/>
            <a:ext cx="74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resdepth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02424" y="3594428"/>
            <a:ext cx="1103939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1702424" y="4086465"/>
            <a:ext cx="1103939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1702423" y="4578502"/>
            <a:ext cx="1103939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702423" y="5070539"/>
            <a:ext cx="1103939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625694" y="3557733"/>
            <a:ext cx="1257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Shape </a:t>
            </a: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complementarity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02423" y="4148850"/>
            <a:ext cx="956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</a:rPr>
              <a:t>electrostatic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683627" y="4638209"/>
            <a:ext cx="10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Van der </a:t>
            </a:r>
            <a:r>
              <a:rPr lang="fr-FR" sz="1200" dirty="0" err="1" smtClean="0">
                <a:solidFill>
                  <a:srgbClr val="FF0000"/>
                </a:solidFill>
              </a:rPr>
              <a:t>Waals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13378" y="5033844"/>
            <a:ext cx="91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Knowledge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based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73" name="Connecteur en angle 72"/>
          <p:cNvCxnSpPr>
            <a:stCxn id="51" idx="2"/>
            <a:endCxn id="62" idx="1"/>
          </p:cNvCxnSpPr>
          <p:nvPr/>
        </p:nvCxnSpPr>
        <p:spPr>
          <a:xfrm rot="16200000" flipH="1">
            <a:off x="1250231" y="2815017"/>
            <a:ext cx="336691" cy="5676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endCxn id="64" idx="1"/>
          </p:cNvCxnSpPr>
          <p:nvPr/>
        </p:nvCxnSpPr>
        <p:spPr>
          <a:xfrm>
            <a:off x="754992" y="2930519"/>
            <a:ext cx="947432" cy="858048"/>
          </a:xfrm>
          <a:prstGeom prst="bentConnector3">
            <a:avLst>
              <a:gd name="adj1" fmla="val 33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/>
          <p:nvPr/>
        </p:nvCxnSpPr>
        <p:spPr>
          <a:xfrm rot="16200000" flipH="1">
            <a:off x="614257" y="3216375"/>
            <a:ext cx="1379403" cy="807690"/>
          </a:xfrm>
          <a:prstGeom prst="bentConnector3">
            <a:avLst>
              <a:gd name="adj1" fmla="val 1000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/>
          <p:nvPr/>
        </p:nvCxnSpPr>
        <p:spPr>
          <a:xfrm rot="16200000" flipH="1">
            <a:off x="267929" y="3364771"/>
            <a:ext cx="1870105" cy="998884"/>
          </a:xfrm>
          <a:prstGeom prst="bentConnector3">
            <a:avLst>
              <a:gd name="adj1" fmla="val 999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/>
          <p:nvPr/>
        </p:nvCxnSpPr>
        <p:spPr>
          <a:xfrm rot="16200000" flipH="1">
            <a:off x="-87596" y="3497767"/>
            <a:ext cx="2364008" cy="1226791"/>
          </a:xfrm>
          <a:prstGeom prst="bentConnector3">
            <a:avLst>
              <a:gd name="adj1" fmla="val 999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er 99"/>
          <p:cNvGrpSpPr/>
          <p:nvPr/>
        </p:nvGrpSpPr>
        <p:grpSpPr>
          <a:xfrm>
            <a:off x="4011396" y="3702479"/>
            <a:ext cx="1103940" cy="246221"/>
            <a:chOff x="3608673" y="3128710"/>
            <a:chExt cx="1103940" cy="486645"/>
          </a:xfrm>
        </p:grpSpPr>
        <p:sp>
          <p:nvSpPr>
            <p:cNvPr id="98" name="Rectangle 97"/>
            <p:cNvSpPr/>
            <p:nvPr/>
          </p:nvSpPr>
          <p:spPr>
            <a:xfrm>
              <a:off x="3608673" y="3165403"/>
              <a:ext cx="1103939" cy="388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3608674" y="3128710"/>
              <a:ext cx="1103939" cy="48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FF0000"/>
                  </a:solidFill>
                </a:rPr>
                <a:t>Ranking</a:t>
              </a:r>
              <a:r>
                <a:rPr lang="fr-FR" sz="1000" dirty="0" smtClean="0">
                  <a:solidFill>
                    <a:srgbClr val="FF0000"/>
                  </a:solidFill>
                </a:rPr>
                <a:t> </a:t>
              </a:r>
              <a:r>
                <a:rPr lang="fr-FR" sz="1000" dirty="0" err="1" smtClean="0">
                  <a:solidFill>
                    <a:srgbClr val="FF0000"/>
                  </a:solidFill>
                </a:rPr>
                <a:t>function</a:t>
              </a:r>
              <a:endParaRPr lang="fr-FR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Grouper 112"/>
          <p:cNvGrpSpPr/>
          <p:nvPr/>
        </p:nvGrpSpPr>
        <p:grpSpPr>
          <a:xfrm>
            <a:off x="3071607" y="3689336"/>
            <a:ext cx="679994" cy="280690"/>
            <a:chOff x="3080186" y="3771716"/>
            <a:chExt cx="679994" cy="280690"/>
          </a:xfrm>
        </p:grpSpPr>
        <p:sp>
          <p:nvSpPr>
            <p:cNvPr id="110" name="ZoneTexte 109"/>
            <p:cNvSpPr txBox="1"/>
            <p:nvPr/>
          </p:nvSpPr>
          <p:spPr>
            <a:xfrm>
              <a:off x="3080186" y="3773177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</a:t>
              </a:r>
              <a:r>
                <a:rPr lang="fr-FR" sz="800" dirty="0" err="1" smtClean="0"/>
                <a:t>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4" name="Grouper 113"/>
          <p:cNvGrpSpPr/>
          <p:nvPr/>
        </p:nvGrpSpPr>
        <p:grpSpPr>
          <a:xfrm>
            <a:off x="3080186" y="4116867"/>
            <a:ext cx="679994" cy="280690"/>
            <a:chOff x="3080186" y="3771716"/>
            <a:chExt cx="679994" cy="280690"/>
          </a:xfrm>
        </p:grpSpPr>
        <p:sp>
          <p:nvSpPr>
            <p:cNvPr id="115" name="ZoneTexte 114"/>
            <p:cNvSpPr txBox="1"/>
            <p:nvPr/>
          </p:nvSpPr>
          <p:spPr>
            <a:xfrm>
              <a:off x="3080186" y="3773177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</a:t>
              </a:r>
              <a:r>
                <a:rPr lang="fr-FR" sz="800" dirty="0" err="1" smtClean="0"/>
                <a:t>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r 116"/>
          <p:cNvGrpSpPr/>
          <p:nvPr/>
        </p:nvGrpSpPr>
        <p:grpSpPr>
          <a:xfrm>
            <a:off x="3071607" y="4634518"/>
            <a:ext cx="679994" cy="280690"/>
            <a:chOff x="3080186" y="3771716"/>
            <a:chExt cx="679994" cy="280690"/>
          </a:xfrm>
        </p:grpSpPr>
        <p:sp>
          <p:nvSpPr>
            <p:cNvPr id="118" name="ZoneTexte 117"/>
            <p:cNvSpPr txBox="1"/>
            <p:nvPr/>
          </p:nvSpPr>
          <p:spPr>
            <a:xfrm>
              <a:off x="3080186" y="3773177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</a:t>
              </a:r>
              <a:r>
                <a:rPr lang="fr-FR" sz="800" dirty="0" err="1" smtClean="0"/>
                <a:t>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0" name="Grouper 119"/>
          <p:cNvGrpSpPr/>
          <p:nvPr/>
        </p:nvGrpSpPr>
        <p:grpSpPr>
          <a:xfrm>
            <a:off x="3080185" y="5149993"/>
            <a:ext cx="679994" cy="280690"/>
            <a:chOff x="3080186" y="3771716"/>
            <a:chExt cx="679994" cy="280690"/>
          </a:xfrm>
        </p:grpSpPr>
        <p:sp>
          <p:nvSpPr>
            <p:cNvPr id="121" name="ZoneTexte 120"/>
            <p:cNvSpPr txBox="1"/>
            <p:nvPr/>
          </p:nvSpPr>
          <p:spPr>
            <a:xfrm>
              <a:off x="3080186" y="3773177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/>
                <a:t>s</a:t>
              </a:r>
              <a:r>
                <a:rPr lang="fr-FR" sz="800" dirty="0" err="1" smtClean="0"/>
                <a:t>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7" name="Connecteur droit avec flèche 126"/>
          <p:cNvCxnSpPr>
            <a:endCxn id="112" idx="1"/>
          </p:cNvCxnSpPr>
          <p:nvPr/>
        </p:nvCxnSpPr>
        <p:spPr>
          <a:xfrm flipV="1">
            <a:off x="2806362" y="3829681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 flipV="1">
            <a:off x="2814940" y="4246548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2806362" y="4772638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 flipV="1">
            <a:off x="2814551" y="5272527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 flipV="1">
            <a:off x="3692506" y="3809575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r 135"/>
          <p:cNvGrpSpPr/>
          <p:nvPr/>
        </p:nvGrpSpPr>
        <p:grpSpPr>
          <a:xfrm>
            <a:off x="4011395" y="4122215"/>
            <a:ext cx="1103940" cy="246221"/>
            <a:chOff x="3608673" y="3128710"/>
            <a:chExt cx="1103940" cy="486645"/>
          </a:xfrm>
        </p:grpSpPr>
        <p:sp>
          <p:nvSpPr>
            <p:cNvPr id="137" name="Rectangle 136"/>
            <p:cNvSpPr/>
            <p:nvPr/>
          </p:nvSpPr>
          <p:spPr>
            <a:xfrm>
              <a:off x="3608673" y="3165403"/>
              <a:ext cx="1103939" cy="388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3608674" y="3128710"/>
              <a:ext cx="1103939" cy="48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FF0000"/>
                  </a:solidFill>
                </a:rPr>
                <a:t>Ranking</a:t>
              </a:r>
              <a:r>
                <a:rPr lang="fr-FR" sz="1000" dirty="0" smtClean="0">
                  <a:solidFill>
                    <a:srgbClr val="FF0000"/>
                  </a:solidFill>
                </a:rPr>
                <a:t> </a:t>
              </a:r>
              <a:r>
                <a:rPr lang="fr-FR" sz="1000" dirty="0" err="1" smtClean="0">
                  <a:solidFill>
                    <a:srgbClr val="FF0000"/>
                  </a:solidFill>
                </a:rPr>
                <a:t>function</a:t>
              </a:r>
              <a:endParaRPr lang="fr-FR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9" name="Grouper 138"/>
          <p:cNvGrpSpPr/>
          <p:nvPr/>
        </p:nvGrpSpPr>
        <p:grpSpPr>
          <a:xfrm>
            <a:off x="4011395" y="4649527"/>
            <a:ext cx="1103940" cy="246221"/>
            <a:chOff x="3608673" y="3128710"/>
            <a:chExt cx="1103940" cy="486645"/>
          </a:xfrm>
        </p:grpSpPr>
        <p:sp>
          <p:nvSpPr>
            <p:cNvPr id="140" name="Rectangle 139"/>
            <p:cNvSpPr/>
            <p:nvPr/>
          </p:nvSpPr>
          <p:spPr>
            <a:xfrm>
              <a:off x="3608673" y="3165403"/>
              <a:ext cx="1103939" cy="388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3608674" y="3128710"/>
              <a:ext cx="1103939" cy="48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FF0000"/>
                  </a:solidFill>
                </a:rPr>
                <a:t>Ranking</a:t>
              </a:r>
              <a:r>
                <a:rPr lang="fr-FR" sz="1000" dirty="0" smtClean="0">
                  <a:solidFill>
                    <a:srgbClr val="FF0000"/>
                  </a:solidFill>
                </a:rPr>
                <a:t> </a:t>
              </a:r>
              <a:r>
                <a:rPr lang="fr-FR" sz="1000" dirty="0" err="1" smtClean="0">
                  <a:solidFill>
                    <a:srgbClr val="FF0000"/>
                  </a:solidFill>
                </a:rPr>
                <a:t>function</a:t>
              </a:r>
              <a:endParaRPr lang="fr-FR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2" name="Grouper 141"/>
          <p:cNvGrpSpPr/>
          <p:nvPr/>
        </p:nvGrpSpPr>
        <p:grpSpPr>
          <a:xfrm>
            <a:off x="4034376" y="5193427"/>
            <a:ext cx="1103940" cy="246221"/>
            <a:chOff x="3608673" y="3128710"/>
            <a:chExt cx="1103940" cy="486645"/>
          </a:xfrm>
        </p:grpSpPr>
        <p:sp>
          <p:nvSpPr>
            <p:cNvPr id="143" name="Rectangle 142"/>
            <p:cNvSpPr/>
            <p:nvPr/>
          </p:nvSpPr>
          <p:spPr>
            <a:xfrm>
              <a:off x="3608673" y="3165403"/>
              <a:ext cx="1103939" cy="388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3608674" y="3128710"/>
              <a:ext cx="1103939" cy="48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>
                  <a:solidFill>
                    <a:srgbClr val="FF0000"/>
                  </a:solidFill>
                </a:rPr>
                <a:t>Ranking</a:t>
              </a:r>
              <a:r>
                <a:rPr lang="fr-FR" sz="1000" dirty="0" smtClean="0">
                  <a:solidFill>
                    <a:srgbClr val="FF0000"/>
                  </a:solidFill>
                </a:rPr>
                <a:t> </a:t>
              </a:r>
              <a:r>
                <a:rPr lang="fr-FR" sz="1000" dirty="0" err="1" smtClean="0">
                  <a:solidFill>
                    <a:srgbClr val="FF0000"/>
                  </a:solidFill>
                </a:rPr>
                <a:t>function</a:t>
              </a:r>
              <a:endParaRPr lang="fr-FR" sz="1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5" name="Connecteur droit avec flèche 144"/>
          <p:cNvCxnSpPr/>
          <p:nvPr/>
        </p:nvCxnSpPr>
        <p:spPr>
          <a:xfrm flipV="1">
            <a:off x="3699758" y="4246205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 flipV="1">
            <a:off x="3699758" y="4763793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V="1">
            <a:off x="3715487" y="5290338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r 203"/>
          <p:cNvGrpSpPr/>
          <p:nvPr/>
        </p:nvGrpSpPr>
        <p:grpSpPr>
          <a:xfrm>
            <a:off x="3401997" y="1783698"/>
            <a:ext cx="3282286" cy="1054072"/>
            <a:chOff x="3514299" y="995233"/>
            <a:chExt cx="3282286" cy="1054072"/>
          </a:xfrm>
        </p:grpSpPr>
        <p:sp>
          <p:nvSpPr>
            <p:cNvPr id="149" name="Rectangle 148"/>
            <p:cNvSpPr/>
            <p:nvPr/>
          </p:nvSpPr>
          <p:spPr>
            <a:xfrm>
              <a:off x="3514299" y="1026439"/>
              <a:ext cx="3282286" cy="1022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3514299" y="1296537"/>
              <a:ext cx="3282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ZoneTexte 152"/>
            <p:cNvSpPr txBox="1"/>
            <p:nvPr/>
          </p:nvSpPr>
          <p:spPr>
            <a:xfrm>
              <a:off x="3514299" y="995233"/>
              <a:ext cx="3282286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GLOBAL OBJECTS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3599791" y="1675003"/>
              <a:ext cx="2567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</a:t>
              </a:r>
              <a:r>
                <a:rPr lang="fr-FR" sz="1600" dirty="0" err="1" smtClean="0"/>
                <a:t>core_dict</a:t>
              </a:r>
              <a:r>
                <a:rPr lang="fr-FR" sz="1600" dirty="0" smtClean="0"/>
                <a:t>{</a:t>
              </a:r>
              <a:r>
                <a:rPr lang="fr-FR" sz="1600" dirty="0" err="1" smtClean="0"/>
                <a:t>pdb_name:score</a:t>
              </a:r>
              <a:r>
                <a:rPr lang="fr-FR" sz="1600" dirty="0" smtClean="0"/>
                <a:t>}</a:t>
              </a:r>
              <a:endParaRPr lang="fr-FR" sz="16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99791" y="1414488"/>
              <a:ext cx="31249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/>
                <a:t>Structure </a:t>
              </a:r>
              <a:r>
                <a:rPr lang="fr-FR" sz="1600" dirty="0" err="1" smtClean="0"/>
                <a:t>object</a:t>
              </a:r>
              <a:r>
                <a:rPr lang="fr-FR" sz="1600" dirty="0" smtClean="0"/>
                <a:t> : </a:t>
              </a:r>
              <a:r>
                <a:rPr lang="fr-FR" sz="1600" dirty="0" err="1" smtClean="0"/>
                <a:t>bio.pdb</a:t>
              </a:r>
              <a:r>
                <a:rPr lang="fr-FR" sz="1600" dirty="0" smtClean="0"/>
                <a:t> structure</a:t>
              </a:r>
              <a:endParaRPr lang="fr-FR" sz="1600" dirty="0"/>
            </a:p>
          </p:txBody>
        </p:sp>
      </p:grpSp>
      <p:grpSp>
        <p:nvGrpSpPr>
          <p:cNvPr id="157" name="Grouper 156"/>
          <p:cNvGrpSpPr/>
          <p:nvPr/>
        </p:nvGrpSpPr>
        <p:grpSpPr>
          <a:xfrm>
            <a:off x="5375131" y="3638545"/>
            <a:ext cx="1240286" cy="280690"/>
            <a:chOff x="3080186" y="3771716"/>
            <a:chExt cx="822261" cy="280690"/>
          </a:xfrm>
        </p:grpSpPr>
        <p:sp>
          <p:nvSpPr>
            <p:cNvPr id="158" name="ZoneTexte 157"/>
            <p:cNvSpPr txBox="1"/>
            <p:nvPr/>
          </p:nvSpPr>
          <p:spPr>
            <a:xfrm>
              <a:off x="3080186" y="3773177"/>
              <a:ext cx="8222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sorted_score_dict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0" name="Grouper 159"/>
          <p:cNvGrpSpPr/>
          <p:nvPr/>
        </p:nvGrpSpPr>
        <p:grpSpPr>
          <a:xfrm>
            <a:off x="5375131" y="4075320"/>
            <a:ext cx="1240286" cy="280690"/>
            <a:chOff x="3080186" y="3771716"/>
            <a:chExt cx="822261" cy="280690"/>
          </a:xfrm>
        </p:grpSpPr>
        <p:sp>
          <p:nvSpPr>
            <p:cNvPr id="161" name="ZoneTexte 160"/>
            <p:cNvSpPr txBox="1"/>
            <p:nvPr/>
          </p:nvSpPr>
          <p:spPr>
            <a:xfrm>
              <a:off x="3080186" y="3773177"/>
              <a:ext cx="8222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sorted_score_dict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r 162"/>
          <p:cNvGrpSpPr/>
          <p:nvPr/>
        </p:nvGrpSpPr>
        <p:grpSpPr>
          <a:xfrm>
            <a:off x="5375129" y="4608934"/>
            <a:ext cx="1240286" cy="280690"/>
            <a:chOff x="3080186" y="3771716"/>
            <a:chExt cx="822261" cy="280690"/>
          </a:xfrm>
        </p:grpSpPr>
        <p:sp>
          <p:nvSpPr>
            <p:cNvPr id="164" name="ZoneTexte 163"/>
            <p:cNvSpPr txBox="1"/>
            <p:nvPr/>
          </p:nvSpPr>
          <p:spPr>
            <a:xfrm>
              <a:off x="3080186" y="3773177"/>
              <a:ext cx="8222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sorted_score_dict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6" name="Grouper 165"/>
          <p:cNvGrpSpPr/>
          <p:nvPr/>
        </p:nvGrpSpPr>
        <p:grpSpPr>
          <a:xfrm>
            <a:off x="5375129" y="5161995"/>
            <a:ext cx="1240286" cy="280690"/>
            <a:chOff x="3080186" y="3771716"/>
            <a:chExt cx="822261" cy="280690"/>
          </a:xfrm>
        </p:grpSpPr>
        <p:sp>
          <p:nvSpPr>
            <p:cNvPr id="167" name="ZoneTexte 166"/>
            <p:cNvSpPr txBox="1"/>
            <p:nvPr/>
          </p:nvSpPr>
          <p:spPr>
            <a:xfrm>
              <a:off x="3080186" y="3773177"/>
              <a:ext cx="8222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/>
                <a:t>sorted_score_dict</a:t>
              </a:r>
              <a:r>
                <a:rPr lang="fr-FR" sz="800" dirty="0" smtClean="0"/>
                <a:t>{}</a:t>
              </a:r>
              <a:endParaRPr lang="fr-FR" sz="8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133830" y="3771716"/>
              <a:ext cx="573181" cy="280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9" name="Connecteur droit avec flèche 168"/>
          <p:cNvCxnSpPr/>
          <p:nvPr/>
        </p:nvCxnSpPr>
        <p:spPr>
          <a:xfrm flipV="1">
            <a:off x="5126246" y="3770297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 flipV="1">
            <a:off x="5123157" y="4216398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5109409" y="4747326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 flipV="1">
            <a:off x="5137735" y="5302584"/>
            <a:ext cx="318889" cy="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81012" y="5798635"/>
            <a:ext cx="2333539" cy="449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ZoneTexte 173"/>
          <p:cNvSpPr txBox="1"/>
          <p:nvPr/>
        </p:nvSpPr>
        <p:spPr>
          <a:xfrm>
            <a:off x="689025" y="5897431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Machine Learning </a:t>
            </a:r>
          </a:p>
        </p:txBody>
      </p:sp>
      <p:grpSp>
        <p:nvGrpSpPr>
          <p:cNvPr id="177" name="Grouper 176"/>
          <p:cNvGrpSpPr/>
          <p:nvPr/>
        </p:nvGrpSpPr>
        <p:grpSpPr>
          <a:xfrm>
            <a:off x="3460572" y="5865443"/>
            <a:ext cx="828717" cy="322630"/>
            <a:chOff x="3514298" y="5898995"/>
            <a:chExt cx="828717" cy="322630"/>
          </a:xfrm>
        </p:grpSpPr>
        <p:sp>
          <p:nvSpPr>
            <p:cNvPr id="175" name="ZoneTexte 174"/>
            <p:cNvSpPr txBox="1"/>
            <p:nvPr/>
          </p:nvSpPr>
          <p:spPr>
            <a:xfrm>
              <a:off x="3590693" y="5898995"/>
              <a:ext cx="752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weights</a:t>
              </a:r>
              <a:endParaRPr lang="fr-FR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514298" y="5913792"/>
              <a:ext cx="828717" cy="307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8" name="Connecteur droit avec flèche 177"/>
          <p:cNvCxnSpPr>
            <a:endCxn id="176" idx="1"/>
          </p:cNvCxnSpPr>
          <p:nvPr/>
        </p:nvCxnSpPr>
        <p:spPr>
          <a:xfrm flipV="1">
            <a:off x="2794697" y="6034157"/>
            <a:ext cx="665875" cy="43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4707008" y="591107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f</a:t>
            </a:r>
            <a:r>
              <a:rPr lang="fr-FR" dirty="0" err="1" smtClean="0">
                <a:solidFill>
                  <a:srgbClr val="FF0000"/>
                </a:solidFill>
              </a:rPr>
              <a:t>inal_score_calc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707008" y="5865443"/>
            <a:ext cx="1692710" cy="38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2" name="Connecteur droit avec flèche 181"/>
          <p:cNvCxnSpPr>
            <a:endCxn id="181" idx="1"/>
          </p:cNvCxnSpPr>
          <p:nvPr/>
        </p:nvCxnSpPr>
        <p:spPr>
          <a:xfrm flipV="1">
            <a:off x="4285741" y="6059582"/>
            <a:ext cx="421267" cy="3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en angle 185"/>
          <p:cNvCxnSpPr>
            <a:endCxn id="181" idx="3"/>
          </p:cNvCxnSpPr>
          <p:nvPr/>
        </p:nvCxnSpPr>
        <p:spPr>
          <a:xfrm rot="16200000" flipH="1">
            <a:off x="5204243" y="4864107"/>
            <a:ext cx="2311854" cy="79095"/>
          </a:xfrm>
          <a:prstGeom prst="bentConnector4">
            <a:avLst>
              <a:gd name="adj1" fmla="val -22"/>
              <a:gd name="adj2" fmla="val 3890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>
            <a:stCxn id="162" idx="3"/>
            <a:endCxn id="161" idx="3"/>
          </p:cNvCxnSpPr>
          <p:nvPr/>
        </p:nvCxnSpPr>
        <p:spPr>
          <a:xfrm flipV="1">
            <a:off x="6320625" y="4184503"/>
            <a:ext cx="294792" cy="3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320368" y="4716721"/>
            <a:ext cx="294792" cy="3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6319575" y="5267565"/>
            <a:ext cx="294792" cy="3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71</Words>
  <Application>Microsoft Macintosh PowerPoint</Application>
  <PresentationFormat>Personnalisé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Abadi MT Condensed Extra Bold</vt:lpstr>
      <vt:lpstr>Calibri</vt:lpstr>
      <vt:lpstr>Calibri Light</vt:lpstr>
      <vt:lpstr>Mangal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6</cp:revision>
  <dcterms:created xsi:type="dcterms:W3CDTF">2017-11-20T18:39:46Z</dcterms:created>
  <dcterms:modified xsi:type="dcterms:W3CDTF">2017-11-20T20:20:20Z</dcterms:modified>
</cp:coreProperties>
</file>