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sldIdLst>
    <p:sldId id="256" r:id="rId2"/>
    <p:sldId id="257" r:id="rId3"/>
    <p:sldId id="258" r:id="rId4"/>
    <p:sldId id="26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1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972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54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26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55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73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28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40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448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47886" y="551546"/>
            <a:ext cx="7881258" cy="508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dirty="0"/>
              <a:t>Peer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28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32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5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700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65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552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19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23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21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BB133A-C045-4D48-ADB3-8BC7845B744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/>
              <a:t>Peer Review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2B290E-EFAD-4682-8B07-2BE5C535BE46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6">
            <a:extLst>
              <a:ext uri="{FF2B5EF4-FFF2-40B4-BE49-F238E27FC236}">
                <a16:creationId xmlns:a16="http://schemas.microsoft.com/office/drawing/2014/main" id="{8F15951E-B75D-4E1E-8905-8B7A9BEF206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2" y="365125"/>
            <a:ext cx="3265714" cy="9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94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  <p:sldLayoutId id="214748407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43462" y="1598474"/>
            <a:ext cx="8305075" cy="1260872"/>
          </a:xfrm>
        </p:spPr>
        <p:txBody>
          <a:bodyPr>
            <a:normAutofit/>
          </a:bodyPr>
          <a:lstStyle/>
          <a:p>
            <a:r>
              <a:rPr lang="fr-FR" sz="3600" b="1" dirty="0" err="1"/>
              <a:t>Automatic</a:t>
            </a:r>
            <a:r>
              <a:rPr lang="fr-FR" sz="3600" b="1" dirty="0"/>
              <a:t> Migration of a </a:t>
            </a:r>
            <a:r>
              <a:rPr lang="fr-FR" sz="3600" b="1" dirty="0" err="1"/>
              <a:t>relational</a:t>
            </a:r>
            <a:r>
              <a:rPr lang="fr-FR" sz="3600" b="1" dirty="0"/>
              <a:t> </a:t>
            </a:r>
            <a:r>
              <a:rPr lang="fr-FR" sz="3600" b="1" dirty="0" err="1"/>
              <a:t>database</a:t>
            </a:r>
            <a:r>
              <a:rPr lang="fr-FR" sz="3600" b="1" dirty="0"/>
              <a:t> to </a:t>
            </a:r>
            <a:r>
              <a:rPr lang="fr-FR" sz="3600" b="1" dirty="0" err="1"/>
              <a:t>nosql</a:t>
            </a:r>
            <a:r>
              <a:rPr lang="fr-FR" sz="3600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C9A0E-9805-4F6C-9896-595B6CEB142E}"/>
              </a:ext>
            </a:extLst>
          </p:cNvPr>
          <p:cNvSpPr txBox="1"/>
          <p:nvPr/>
        </p:nvSpPr>
        <p:spPr>
          <a:xfrm>
            <a:off x="1548149" y="4206021"/>
            <a:ext cx="17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Ilyess </a:t>
            </a:r>
            <a:r>
              <a:rPr lang="en-US" b="1" dirty="0" err="1"/>
              <a:t>Aggour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82853-D331-4908-B4BF-763506EFDEB9}"/>
              </a:ext>
            </a:extLst>
          </p:cNvPr>
          <p:cNvSpPr txBox="1"/>
          <p:nvPr/>
        </p:nvSpPr>
        <p:spPr>
          <a:xfrm>
            <a:off x="3673191" y="4206021"/>
            <a:ext cx="19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Alexandre Caro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32F8F-D474-42B0-8034-6C44B1A0C908}"/>
              </a:ext>
            </a:extLst>
          </p:cNvPr>
          <p:cNvSpPr txBox="1"/>
          <p:nvPr/>
        </p:nvSpPr>
        <p:spPr>
          <a:xfrm>
            <a:off x="6095998" y="4206021"/>
            <a:ext cx="2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Mohamed-Ahsan Gull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3BAD7-360E-4F32-ABD0-FCE1D469DEDB}"/>
              </a:ext>
            </a:extLst>
          </p:cNvPr>
          <p:cNvSpPr txBox="1"/>
          <p:nvPr/>
        </p:nvSpPr>
        <p:spPr>
          <a:xfrm>
            <a:off x="9163578" y="4206021"/>
            <a:ext cx="15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Manip</a:t>
            </a:r>
            <a:r>
              <a:rPr lang="en-US" b="1" dirty="0"/>
              <a:t> </a:t>
            </a:r>
            <a:r>
              <a:rPr lang="en-US" b="1" dirty="0" err="1"/>
              <a:t>Séthi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4957D-7951-4348-9F59-11A02C1F9EBE}"/>
              </a:ext>
            </a:extLst>
          </p:cNvPr>
          <p:cNvSpPr txBox="1"/>
          <p:nvPr/>
        </p:nvSpPr>
        <p:spPr>
          <a:xfrm>
            <a:off x="5096021" y="3598545"/>
            <a:ext cx="199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Participants :</a:t>
            </a:r>
          </a:p>
        </p:txBody>
      </p:sp>
    </p:spTree>
    <p:extLst>
      <p:ext uri="{BB962C8B-B14F-4D97-AF65-F5344CB8AC3E}">
        <p14:creationId xmlns:p14="http://schemas.microsoft.com/office/powerpoint/2010/main" val="370746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D5D1-06E6-4648-BA46-84C9E1B62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7886" y="551546"/>
            <a:ext cx="7881258" cy="5080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MongoDB importation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A71A1-B669-4BE3-8BA4-53F2D7AF0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5"/>
          <a:stretch/>
        </p:blipFill>
        <p:spPr>
          <a:xfrm>
            <a:off x="422807" y="1542869"/>
            <a:ext cx="7050157" cy="4925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7AE26C-8F03-4ACA-847B-91EF51364B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r="76100" b="82565"/>
          <a:stretch/>
        </p:blipFill>
        <p:spPr>
          <a:xfrm>
            <a:off x="7888515" y="1542869"/>
            <a:ext cx="3695723" cy="14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5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2"/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E3AC-FC5F-4700-8164-86BC45F0F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u="sng" dirty="0" smtClean="0"/>
              <a:t>CONCLUSION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58509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47886" y="551546"/>
            <a:ext cx="7881258" cy="508000"/>
          </a:xfrm>
        </p:spPr>
        <p:txBody>
          <a:bodyPr>
            <a:normAutofit fontScale="90000"/>
          </a:bodyPr>
          <a:lstStyle/>
          <a:p>
            <a:r>
              <a:rPr lang="fr-FR" b="1" u="sng"/>
              <a:t>Subject</a:t>
            </a:r>
            <a:endParaRPr lang="fr-FR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81D6B-0521-4B2B-A2A7-1E6589FB7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" y="1905000"/>
            <a:ext cx="3810000" cy="3048000"/>
          </a:xfrm>
          <a:prstGeom prst="rect">
            <a:avLst/>
          </a:prstGeom>
        </p:spPr>
      </p:pic>
      <p:pic>
        <p:nvPicPr>
          <p:cNvPr id="1034" name="Picture 10" descr="Image result for nosql">
            <a:extLst>
              <a:ext uri="{FF2B5EF4-FFF2-40B4-BE49-F238E27FC236}">
                <a16:creationId xmlns:a16="http://schemas.microsoft.com/office/drawing/2014/main" id="{07A9ABDA-6061-4F1D-B133-7A7BC827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66" y="1905000"/>
            <a:ext cx="3048001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6503EE-7EAA-4E5B-8EE1-4DC89D8242F2}"/>
              </a:ext>
            </a:extLst>
          </p:cNvPr>
          <p:cNvCxnSpPr/>
          <p:nvPr/>
        </p:nvCxnSpPr>
        <p:spPr>
          <a:xfrm>
            <a:off x="3587262" y="3429000"/>
            <a:ext cx="3432516" cy="0"/>
          </a:xfrm>
          <a:prstGeom prst="straightConnector1">
            <a:avLst/>
          </a:prstGeom>
          <a:ln w="130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question mark transparent background">
            <a:extLst>
              <a:ext uri="{FF2B5EF4-FFF2-40B4-BE49-F238E27FC236}">
                <a16:creationId xmlns:a16="http://schemas.microsoft.com/office/drawing/2014/main" id="{2D6DF51A-F988-4163-9B35-5BA26CEB2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39" y="2264901"/>
            <a:ext cx="1591861" cy="20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42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67754" y="604910"/>
            <a:ext cx="4767162" cy="440568"/>
          </a:xfrm>
        </p:spPr>
        <p:txBody>
          <a:bodyPr>
            <a:normAutofit fontScale="90000"/>
          </a:bodyPr>
          <a:lstStyle/>
          <a:p>
            <a:r>
              <a:rPr lang="fr-FR" b="1" u="sng" dirty="0" err="1"/>
              <a:t>Procedure</a:t>
            </a:r>
            <a:endParaRPr lang="fr-FR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160899-0399-4469-84D4-2FFDF4661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2" y="4375050"/>
            <a:ext cx="1988526" cy="1590821"/>
          </a:xfrm>
          <a:prstGeom prst="rect">
            <a:avLst/>
          </a:prstGeom>
        </p:spPr>
      </p:pic>
      <p:pic>
        <p:nvPicPr>
          <p:cNvPr id="2070" name="Picture 22" descr="Image result for relational schema">
            <a:extLst>
              <a:ext uri="{FF2B5EF4-FFF2-40B4-BE49-F238E27FC236}">
                <a16:creationId xmlns:a16="http://schemas.microsoft.com/office/drawing/2014/main" id="{EBD1C210-C5BD-482D-9DD9-550A5A05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39" y="1600131"/>
            <a:ext cx="2200371" cy="17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F41184-FFE1-4B81-89C7-F6F34F617D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1661" y="2859588"/>
            <a:ext cx="1713701" cy="1138823"/>
          </a:xfrm>
          <a:prstGeom prst="curvedConnector2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843E08-81A3-470D-B3E2-AFB9827892C3}"/>
              </a:ext>
            </a:extLst>
          </p:cNvPr>
          <p:cNvSpPr txBox="1"/>
          <p:nvPr/>
        </p:nvSpPr>
        <p:spPr>
          <a:xfrm>
            <a:off x="-146704" y="2113503"/>
            <a:ext cx="1873906" cy="1200329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Schema importation and </a:t>
            </a:r>
            <a:r>
              <a:rPr lang="en-US" b="1" dirty="0" err="1"/>
              <a:t>modelization</a:t>
            </a:r>
            <a:endParaRPr lang="en-US" b="1" dirty="0"/>
          </a:p>
        </p:txBody>
      </p:sp>
      <p:pic>
        <p:nvPicPr>
          <p:cNvPr id="2072" name="Picture 24" descr="Image result for xmi file">
            <a:extLst>
              <a:ext uri="{FF2B5EF4-FFF2-40B4-BE49-F238E27FC236}">
                <a16:creationId xmlns:a16="http://schemas.microsoft.com/office/drawing/2014/main" id="{F663959E-32DA-4D8E-81F3-37DB2B0EE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t="18571" r="53337" b="66433"/>
          <a:stretch/>
        </p:blipFill>
        <p:spPr bwMode="auto">
          <a:xfrm>
            <a:off x="7004551" y="1600131"/>
            <a:ext cx="4083306" cy="132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C1DCCD-CF3B-4233-B788-1BB57ABFC5C9}"/>
              </a:ext>
            </a:extLst>
          </p:cNvPr>
          <p:cNvCxnSpPr>
            <a:cxnSpLocks/>
          </p:cNvCxnSpPr>
          <p:nvPr/>
        </p:nvCxnSpPr>
        <p:spPr>
          <a:xfrm flipV="1">
            <a:off x="5016326" y="2456981"/>
            <a:ext cx="1790874" cy="4066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1A94C0-7293-4505-89E2-B52946D26D7D}"/>
              </a:ext>
            </a:extLst>
          </p:cNvPr>
          <p:cNvSpPr txBox="1"/>
          <p:nvPr/>
        </p:nvSpPr>
        <p:spPr>
          <a:xfrm>
            <a:off x="4933294" y="1843890"/>
            <a:ext cx="1873906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Export to XMI</a:t>
            </a:r>
          </a:p>
        </p:txBody>
      </p:sp>
      <p:pic>
        <p:nvPicPr>
          <p:cNvPr id="2074" name="Picture 26" descr="Image result for mongodb icon">
            <a:extLst>
              <a:ext uri="{FF2B5EF4-FFF2-40B4-BE49-F238E27FC236}">
                <a16:creationId xmlns:a16="http://schemas.microsoft.com/office/drawing/2014/main" id="{40107A53-C486-4CD1-81E5-DF192E8F8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09" y="4816073"/>
            <a:ext cx="1713701" cy="17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75D3AE9-6D3D-4960-8D6D-E0F10C59DC97}"/>
              </a:ext>
            </a:extLst>
          </p:cNvPr>
          <p:cNvCxnSpPr>
            <a:cxnSpLocks/>
          </p:cNvCxnSpPr>
          <p:nvPr/>
        </p:nvCxnSpPr>
        <p:spPr>
          <a:xfrm rot="5400000">
            <a:off x="8460690" y="3663994"/>
            <a:ext cx="1802904" cy="1102581"/>
          </a:xfrm>
          <a:prstGeom prst="curvedConnector2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6" name="Picture 28" descr="Image result for JSON icon">
            <a:extLst>
              <a:ext uri="{FF2B5EF4-FFF2-40B4-BE49-F238E27FC236}">
                <a16:creationId xmlns:a16="http://schemas.microsoft.com/office/drawing/2014/main" id="{D658CE58-8639-4A3B-9790-7DF94EBB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150" y="4677736"/>
            <a:ext cx="1713701" cy="17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41E7AC6-308F-462B-AD3E-C583061B9022}"/>
              </a:ext>
            </a:extLst>
          </p:cNvPr>
          <p:cNvSpPr txBox="1"/>
          <p:nvPr/>
        </p:nvSpPr>
        <p:spPr>
          <a:xfrm>
            <a:off x="7696155" y="3230425"/>
            <a:ext cx="1873906" cy="1477328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Extract the data into JSON with the form prescribed by the XMI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CBBACB-B45D-4DA2-B7B7-D63C570EB972}"/>
              </a:ext>
            </a:extLst>
          </p:cNvPr>
          <p:cNvCxnSpPr>
            <a:cxnSpLocks/>
          </p:cNvCxnSpPr>
          <p:nvPr/>
        </p:nvCxnSpPr>
        <p:spPr>
          <a:xfrm flipH="1">
            <a:off x="4745540" y="5534586"/>
            <a:ext cx="2351610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F4858E-561D-493B-BB72-D61DE59E4FA0}"/>
              </a:ext>
            </a:extLst>
          </p:cNvPr>
          <p:cNvSpPr txBox="1"/>
          <p:nvPr/>
        </p:nvSpPr>
        <p:spPr>
          <a:xfrm>
            <a:off x="4822310" y="4653925"/>
            <a:ext cx="2377973" cy="646331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Import the JSON to MongoDB</a:t>
            </a:r>
          </a:p>
        </p:txBody>
      </p:sp>
    </p:spTree>
    <p:extLst>
      <p:ext uri="{BB962C8B-B14F-4D97-AF65-F5344CB8AC3E}">
        <p14:creationId xmlns:p14="http://schemas.microsoft.com/office/powerpoint/2010/main" val="161632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E200-20D2-4B2A-A278-043F6DC8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RESEARCH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FB49D34B-C850-4E9E-9AE8-E8FDC4756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4" y="1978216"/>
            <a:ext cx="9645751" cy="29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/>
              <a:t>Mapping to Java classes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A00227E8-FA95-4ACD-8211-CF1A233EB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61" y="2333624"/>
            <a:ext cx="2526392" cy="4031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B6E4AF-8C0A-4B50-9789-E2280B918D83}"/>
              </a:ext>
            </a:extLst>
          </p:cNvPr>
          <p:cNvSpPr txBox="1"/>
          <p:nvPr/>
        </p:nvSpPr>
        <p:spPr>
          <a:xfrm>
            <a:off x="6487774" y="1492789"/>
            <a:ext cx="2278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Corresponding Java classes</a:t>
            </a: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3DC853BC-6A81-42DD-B2A5-F446212BEB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2" y="1244198"/>
            <a:ext cx="3445998" cy="9564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6BCF4E6-EF61-4728-B831-1B3F36FB0C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9425" b="35690"/>
          <a:stretch/>
        </p:blipFill>
        <p:spPr>
          <a:xfrm>
            <a:off x="809673" y="2333624"/>
            <a:ext cx="4232896" cy="40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8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47886" y="551546"/>
            <a:ext cx="5805714" cy="508000"/>
          </a:xfrm>
        </p:spPr>
        <p:txBody>
          <a:bodyPr>
            <a:normAutofit fontScale="90000"/>
          </a:bodyPr>
          <a:lstStyle/>
          <a:p>
            <a:r>
              <a:rPr lang="fr-FR" b="1" u="sng" dirty="0" err="1"/>
              <a:t>Schema</a:t>
            </a:r>
            <a:r>
              <a:rPr lang="fr-FR" b="1" u="sng" dirty="0"/>
              <a:t> and XMI exportation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E31A96-1AFF-462C-BBCB-470F08573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977" y="216490"/>
            <a:ext cx="1767167" cy="1178112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879DE409-3508-47E8-8C19-BCADDA9922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2" r="7074" b="3581"/>
          <a:stretch/>
        </p:blipFill>
        <p:spPr>
          <a:xfrm>
            <a:off x="186171" y="1519311"/>
            <a:ext cx="5585416" cy="4968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2A2A5C-D2B2-47FD-A5F5-A3BAE7C8B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829" y="1519311"/>
            <a:ext cx="6096000" cy="4968575"/>
          </a:xfrm>
          <a:prstGeom prst="rect">
            <a:avLst/>
          </a:prstGeom>
        </p:spPr>
      </p:pic>
      <p:pic>
        <p:nvPicPr>
          <p:cNvPr id="3074" name="Picture 2" descr="Image result for esilv icon transparent">
            <a:extLst>
              <a:ext uri="{FF2B5EF4-FFF2-40B4-BE49-F238E27FC236}">
                <a16:creationId xmlns:a16="http://schemas.microsoft.com/office/drawing/2014/main" id="{85F64B89-C1FE-4645-BEF2-B8CF4148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1" y="186424"/>
            <a:ext cx="3639509" cy="11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0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E3CF-9E8D-4F24-816E-B7C925842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XMI Reading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FEF5F-ECD3-4724-8998-0764C91C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06" y="1408218"/>
            <a:ext cx="7881258" cy="522722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D581C0-2654-41BD-99D7-FDE35EB82CB3}"/>
              </a:ext>
            </a:extLst>
          </p:cNvPr>
          <p:cNvSpPr/>
          <p:nvPr/>
        </p:nvSpPr>
        <p:spPr>
          <a:xfrm>
            <a:off x="3474720" y="1997612"/>
            <a:ext cx="675249" cy="4642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B4E249-CED8-4F3E-A3B3-C53C01B4CC34}"/>
              </a:ext>
            </a:extLst>
          </p:cNvPr>
          <p:cNvSpPr/>
          <p:nvPr/>
        </p:nvSpPr>
        <p:spPr>
          <a:xfrm>
            <a:off x="5359791" y="6091311"/>
            <a:ext cx="1055076" cy="544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F72510-7879-4C8F-884D-604D3BDEC71B}"/>
              </a:ext>
            </a:extLst>
          </p:cNvPr>
          <p:cNvCxnSpPr>
            <a:cxnSpLocks/>
          </p:cNvCxnSpPr>
          <p:nvPr/>
        </p:nvCxnSpPr>
        <p:spPr>
          <a:xfrm>
            <a:off x="1448972" y="2229729"/>
            <a:ext cx="661182" cy="815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A732A8-B21E-4C55-BD60-3F642C0A1BE9}"/>
              </a:ext>
            </a:extLst>
          </p:cNvPr>
          <p:cNvCxnSpPr>
            <a:cxnSpLocks/>
          </p:cNvCxnSpPr>
          <p:nvPr/>
        </p:nvCxnSpPr>
        <p:spPr>
          <a:xfrm>
            <a:off x="1587305" y="5449782"/>
            <a:ext cx="661182" cy="815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6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886A-8BE6-4380-92C2-16EE2F603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XMI READING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7D9C-202A-478D-B2F7-FC32D48EE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3" t="28297" r="43261" b="14897"/>
          <a:stretch/>
        </p:blipFill>
        <p:spPr>
          <a:xfrm>
            <a:off x="816741" y="1564419"/>
            <a:ext cx="4824404" cy="462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8B96B0-5636-4BE7-BF5C-0A6D89BA2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71"/>
          <a:stretch/>
        </p:blipFill>
        <p:spPr>
          <a:xfrm>
            <a:off x="6419556" y="1564419"/>
            <a:ext cx="4590119" cy="25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7CB9-40AE-4718-BB5F-EB06CD8B3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u="sng" dirty="0"/>
              <a:t>JSON CREATION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95CA9-CE25-438B-816F-524B9EF3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15" y="1855664"/>
            <a:ext cx="5276850" cy="419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16CF5B-9D56-48C5-9E86-4BFDBEFED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7694"/>
            <a:ext cx="557290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96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Automatic Migration of a relational database to nosql.</vt:lpstr>
      <vt:lpstr>Subject</vt:lpstr>
      <vt:lpstr>Procedure</vt:lpstr>
      <vt:lpstr>RESEARCH</vt:lpstr>
      <vt:lpstr>Mapping to Java classes</vt:lpstr>
      <vt:lpstr>Schema and XMI exportation</vt:lpstr>
      <vt:lpstr>XMI Reading</vt:lpstr>
      <vt:lpstr>XMI READING</vt:lpstr>
      <vt:lpstr>JSON CREATION</vt:lpstr>
      <vt:lpstr>MongoDB importation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Migration of a database to nosql.</dc:title>
  <dc:creator>Ilyess</dc:creator>
  <cp:lastModifiedBy>Aggour, Ilyess</cp:lastModifiedBy>
  <cp:revision>11</cp:revision>
  <dcterms:created xsi:type="dcterms:W3CDTF">2019-03-26T20:32:25Z</dcterms:created>
  <dcterms:modified xsi:type="dcterms:W3CDTF">2019-04-09T09:12:21Z</dcterms:modified>
</cp:coreProperties>
</file>