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4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3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2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5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6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8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2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3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5BF6-11BB-4EB8-A805-DE78B668484E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C01E-13AD-474B-AE70-D2542E005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55427" y="758813"/>
            <a:ext cx="9144000" cy="944184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Бакалаврская работа на тему: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6520" y="2461810"/>
            <a:ext cx="9144000" cy="1655762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контроля водопотребления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733197" y="5307765"/>
            <a:ext cx="62938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АИБ-4-034: Коваленко А.П.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д.п.н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профессор Соколова О.И.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97038" y="1914050"/>
            <a:ext cx="8857397" cy="9553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7" r="17471"/>
          <a:stretch/>
        </p:blipFill>
        <p:spPr>
          <a:xfrm>
            <a:off x="1119649" y="1661852"/>
            <a:ext cx="3786517" cy="3786517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4259" y="1213938"/>
            <a:ext cx="5181600" cy="5044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900" b="1" dirty="0" smtClean="0">
                <a:solidFill>
                  <a:srgbClr val="4EDDE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для контроля водопотребления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9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предметные области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программное обеспечение при помощи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модель базы данных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00299" y="852083"/>
            <a:ext cx="81887" cy="540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/>
          <a:stretch/>
        </p:blipFill>
        <p:spPr>
          <a:xfrm>
            <a:off x="-17172" y="0"/>
            <a:ext cx="12192000" cy="685800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771882" y="2305053"/>
            <a:ext cx="708338" cy="64394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126051" y="2964020"/>
            <a:ext cx="0" cy="72443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5659192" y="3652234"/>
            <a:ext cx="466859" cy="4679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140002" y="3652234"/>
            <a:ext cx="487787" cy="4679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5610360" y="3315238"/>
            <a:ext cx="103138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465205" y="577404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7991474" y="5098766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054843" y="5094772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703698" y="4127744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371867" y="4127744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7991473" y="1136829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054844" y="1136830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371867" y="2481464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9703698" y="2481464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465204" y="5864321"/>
            <a:ext cx="1176537" cy="559427"/>
          </a:xfrm>
          <a:prstGeom prst="ellipse">
            <a:avLst/>
          </a:prstGeom>
          <a:solidFill>
            <a:srgbClr val="4ED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460912" y="422044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ользователь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6053472" y="1633278"/>
            <a:ext cx="0" cy="5174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041409" y="4174194"/>
            <a:ext cx="1152529" cy="9205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7080101" y="4174194"/>
            <a:ext cx="1117003" cy="9205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2669861" y="2761177"/>
            <a:ext cx="2262492" cy="27443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4133073" y="1696258"/>
            <a:ext cx="1083006" cy="8743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7133846" y="1633278"/>
            <a:ext cx="878958" cy="9183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7319749" y="2833085"/>
            <a:ext cx="2262133" cy="2686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2635913" y="3688456"/>
            <a:ext cx="2276445" cy="5319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7319749" y="3688456"/>
            <a:ext cx="2262133" cy="5319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6066348" y="4570932"/>
            <a:ext cx="13081" cy="12334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20545" y="1096460"/>
            <a:ext cx="191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объектов контроля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33450" y="1648464"/>
            <a:ext cx="219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абонентов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44913" y="2996728"/>
            <a:ext cx="169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организаций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384004" y="4679193"/>
            <a:ext cx="1815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узлов учета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80101" y="5607687"/>
            <a:ext cx="320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насосных станций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водообеспечения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0075" y="4626646"/>
            <a:ext cx="320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насосных станций водоотвода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49246" y="6349186"/>
            <a:ext cx="320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показаний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459" y="2971704"/>
            <a:ext cx="320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зон водоотвода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3685" y="5607686"/>
            <a:ext cx="320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зон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водообеспечения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76203" y="1627322"/>
            <a:ext cx="320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потребителей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37911" y="-50114"/>
            <a:ext cx="645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6136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96" y="1090750"/>
            <a:ext cx="8742608" cy="534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468193" y="888642"/>
            <a:ext cx="9247030" cy="57310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5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12524" y="1488182"/>
            <a:ext cx="4966952" cy="43256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224270" y="2266682"/>
            <a:ext cx="3721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isual 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tudio </a:t>
            </a:r>
            <a:endParaRPr lang="ru-RU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903" y="2420570"/>
            <a:ext cx="37874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MVS</a:t>
            </a:r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среда разработки программного обеспечения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4"/>
          <p:cNvSpPr/>
          <p:nvPr/>
        </p:nvSpPr>
        <p:spPr>
          <a:xfrm>
            <a:off x="6182436" y="1517174"/>
            <a:ext cx="2142697" cy="3800904"/>
          </a:xfrm>
          <a:custGeom>
            <a:avLst/>
            <a:gdLst>
              <a:gd name="connsiteX0" fmla="*/ 0 w 3985146"/>
              <a:gd name="connsiteY0" fmla="*/ 0 h 3800904"/>
              <a:gd name="connsiteX1" fmla="*/ 3985146 w 3985146"/>
              <a:gd name="connsiteY1" fmla="*/ 0 h 3800904"/>
              <a:gd name="connsiteX2" fmla="*/ 3985146 w 3985146"/>
              <a:gd name="connsiteY2" fmla="*/ 3800904 h 3800904"/>
              <a:gd name="connsiteX3" fmla="*/ 0 w 3985146"/>
              <a:gd name="connsiteY3" fmla="*/ 3800904 h 3800904"/>
              <a:gd name="connsiteX4" fmla="*/ 0 w 3985146"/>
              <a:gd name="connsiteY4" fmla="*/ 0 h 3800904"/>
              <a:gd name="connsiteX0" fmla="*/ 0 w 3998794"/>
              <a:gd name="connsiteY0" fmla="*/ 0 h 3800904"/>
              <a:gd name="connsiteX1" fmla="*/ 3985146 w 3998794"/>
              <a:gd name="connsiteY1" fmla="*/ 0 h 3800904"/>
              <a:gd name="connsiteX2" fmla="*/ 3998794 w 3998794"/>
              <a:gd name="connsiteY2" fmla="*/ 1801506 h 3800904"/>
              <a:gd name="connsiteX3" fmla="*/ 3985146 w 3998794"/>
              <a:gd name="connsiteY3" fmla="*/ 3800904 h 3800904"/>
              <a:gd name="connsiteX4" fmla="*/ 0 w 3998794"/>
              <a:gd name="connsiteY4" fmla="*/ 3800904 h 3800904"/>
              <a:gd name="connsiteX5" fmla="*/ 0 w 3998794"/>
              <a:gd name="connsiteY5" fmla="*/ 0 h 380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8794" h="3800904">
                <a:moveTo>
                  <a:pt x="0" y="0"/>
                </a:moveTo>
                <a:lnTo>
                  <a:pt x="3985146" y="0"/>
                </a:lnTo>
                <a:cubicBezTo>
                  <a:pt x="3985146" y="555009"/>
                  <a:pt x="3998794" y="1246497"/>
                  <a:pt x="3998794" y="1801506"/>
                </a:cubicBezTo>
                <a:cubicBezTo>
                  <a:pt x="3994245" y="2467972"/>
                  <a:pt x="3989695" y="3134438"/>
                  <a:pt x="3985146" y="3800904"/>
                </a:cubicBezTo>
                <a:lnTo>
                  <a:pt x="0" y="3800904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r="29679"/>
          <a:stretch/>
        </p:blipFill>
        <p:spPr>
          <a:xfrm>
            <a:off x="0" y="0"/>
            <a:ext cx="6441743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4326340" y="1528548"/>
            <a:ext cx="2210938" cy="3800904"/>
          </a:xfrm>
          <a:custGeom>
            <a:avLst/>
            <a:gdLst>
              <a:gd name="connsiteX0" fmla="*/ 0 w 3985146"/>
              <a:gd name="connsiteY0" fmla="*/ 0 h 3800904"/>
              <a:gd name="connsiteX1" fmla="*/ 3985146 w 3985146"/>
              <a:gd name="connsiteY1" fmla="*/ 0 h 3800904"/>
              <a:gd name="connsiteX2" fmla="*/ 3985146 w 3985146"/>
              <a:gd name="connsiteY2" fmla="*/ 3800904 h 3800904"/>
              <a:gd name="connsiteX3" fmla="*/ 0 w 3985146"/>
              <a:gd name="connsiteY3" fmla="*/ 3800904 h 3800904"/>
              <a:gd name="connsiteX4" fmla="*/ 0 w 3985146"/>
              <a:gd name="connsiteY4" fmla="*/ 0 h 3800904"/>
              <a:gd name="connsiteX0" fmla="*/ 0 w 3998794"/>
              <a:gd name="connsiteY0" fmla="*/ 0 h 3800904"/>
              <a:gd name="connsiteX1" fmla="*/ 3985146 w 3998794"/>
              <a:gd name="connsiteY1" fmla="*/ 0 h 3800904"/>
              <a:gd name="connsiteX2" fmla="*/ 3998794 w 3998794"/>
              <a:gd name="connsiteY2" fmla="*/ 1801506 h 3800904"/>
              <a:gd name="connsiteX3" fmla="*/ 3985146 w 3998794"/>
              <a:gd name="connsiteY3" fmla="*/ 3800904 h 3800904"/>
              <a:gd name="connsiteX4" fmla="*/ 0 w 3998794"/>
              <a:gd name="connsiteY4" fmla="*/ 3800904 h 3800904"/>
              <a:gd name="connsiteX5" fmla="*/ 0 w 3998794"/>
              <a:gd name="connsiteY5" fmla="*/ 0 h 380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8794" h="3800904">
                <a:moveTo>
                  <a:pt x="0" y="0"/>
                </a:moveTo>
                <a:lnTo>
                  <a:pt x="3985146" y="0"/>
                </a:lnTo>
                <a:cubicBezTo>
                  <a:pt x="3985146" y="555009"/>
                  <a:pt x="3998794" y="1246497"/>
                  <a:pt x="3998794" y="1801506"/>
                </a:cubicBezTo>
                <a:cubicBezTo>
                  <a:pt x="3994245" y="2467972"/>
                  <a:pt x="3989695" y="3134438"/>
                  <a:pt x="3985146" y="3800904"/>
                </a:cubicBezTo>
                <a:lnTo>
                  <a:pt x="0" y="3800904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54823" y="2602018"/>
            <a:ext cx="65281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</a:t>
            </a:r>
            <a:r>
              <a:rPr lang="ru-RU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ммное </a:t>
            </a:r>
            <a:r>
              <a:rPr lang="ru-RU" sz="4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</a:t>
            </a:r>
            <a:r>
              <a:rPr lang="ru-RU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чение</a:t>
            </a:r>
            <a:endParaRPr lang="ru-RU" sz="4900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264924" y="1419367"/>
            <a:ext cx="4107976" cy="4012442"/>
          </a:xfrm>
          <a:prstGeom prst="rect">
            <a:avLst/>
          </a:prstGeom>
          <a:solidFill>
            <a:srgbClr val="4EDDE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054823" y="2248342"/>
            <a:ext cx="652817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</a:t>
            </a:r>
          </a:p>
          <a:p>
            <a:pPr algn="ctr"/>
            <a:r>
              <a:rPr lang="ru-RU" sz="4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</a:t>
            </a:r>
          </a:p>
          <a:p>
            <a:pPr algn="ctr"/>
            <a:r>
              <a:rPr lang="ru-RU" sz="4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модуля</a:t>
            </a:r>
            <a:endParaRPr lang="ru-RU" sz="4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24" y="545800"/>
            <a:ext cx="2552667" cy="3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xit" presetSubtype="32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10"/>
                            </p:stCondLst>
                            <p:childTnLst>
                              <p:par>
                                <p:cTn id="26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" y="1963271"/>
            <a:ext cx="5875582" cy="450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9120" y="225053"/>
            <a:ext cx="7700680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smtClean="0">
                <a:solidFill>
                  <a:srgbClr val="4EDDE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Окна </a:t>
            </a:r>
            <a:r>
              <a:rPr lang="ru-RU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«Насосные </a:t>
            </a:r>
            <a:r>
              <a:rPr lang="ru-RU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станции»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09" y="1963271"/>
            <a:ext cx="5875582" cy="450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867438" y="1820224"/>
            <a:ext cx="9780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программного обеспечения контроля водопотребления позволит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производить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накопление, обработку, хранение и отображение полученной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информации.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установки появляются инструменты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финансовых расчетов за фактически потребленный объем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достоверной информации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дальнейшего внедрения сберегающих воду мероприятий.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7438" y="877240"/>
            <a:ext cx="6436218" cy="777556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к квалификационной работе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41494" y="1570491"/>
            <a:ext cx="9780430" cy="84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41494" y="5769734"/>
            <a:ext cx="9780429" cy="70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150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Бакалаврская работа на тему:</vt:lpstr>
      <vt:lpstr>Презентация PowerPoint</vt:lpstr>
      <vt:lpstr>Презентация PowerPoint</vt:lpstr>
      <vt:lpstr>Схема базы данных</vt:lpstr>
      <vt:lpstr>Презентация PowerPoint</vt:lpstr>
      <vt:lpstr>Презентация PowerPoint</vt:lpstr>
      <vt:lpstr>Окна  «Насосные станции»</vt:lpstr>
      <vt:lpstr>Заключение к квалификационной работе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Бакалаврская работа на тему:</dc:title>
  <dc:creator>1</dc:creator>
  <cp:lastModifiedBy>1</cp:lastModifiedBy>
  <cp:revision>46</cp:revision>
  <dcterms:created xsi:type="dcterms:W3CDTF">2019-06-19T21:52:53Z</dcterms:created>
  <dcterms:modified xsi:type="dcterms:W3CDTF">2019-06-20T22:05:07Z</dcterms:modified>
</cp:coreProperties>
</file>