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3" r:id="rId3"/>
    <p:sldId id="262" r:id="rId4"/>
    <p:sldId id="260" r:id="rId5"/>
    <p:sldId id="27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custDataLst>
    <p:tags r:id="rId1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74A"/>
    <a:srgbClr val="3399FF"/>
    <a:srgbClr val="666699"/>
    <a:srgbClr val="E59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84583" autoAdjust="0"/>
  </p:normalViewPr>
  <p:slideViewPr>
    <p:cSldViewPr>
      <p:cViewPr varScale="1">
        <p:scale>
          <a:sx n="105" d="100"/>
          <a:sy n="105" d="100"/>
        </p:scale>
        <p:origin x="114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4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8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7056784" cy="1412776"/>
          </a:xfrm>
        </p:spPr>
        <p:txBody>
          <a:bodyPr/>
          <a:lstStyle>
            <a:lvl1pPr>
              <a:defRPr b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9" name="Текст 2"/>
          <p:cNvSpPr>
            <a:spLocks noGrp="1"/>
          </p:cNvSpPr>
          <p:nvPr>
            <p:ph idx="1"/>
          </p:nvPr>
        </p:nvSpPr>
        <p:spPr>
          <a:xfrm>
            <a:off x="107504" y="1412776"/>
            <a:ext cx="648072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071389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09.06.2021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09.06.2021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09.06.2021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09.06.2021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09.06.2021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09.06.2021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7504" y="1412776"/>
            <a:ext cx="684076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5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7056784" cy="3816424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мобильного приложения для проведения инвентаризации на Ростовском ИВЦ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6021288"/>
            <a:ext cx="66187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		ст. гр. АВБ-4-031 Сёмкин В.Д.</a:t>
            </a:r>
          </a:p>
          <a:p>
            <a:r>
              <a:rPr lang="ru-RU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		</a:t>
            </a:r>
            <a:r>
              <a:rPr lang="ru-RU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д.п.н</a:t>
            </a:r>
            <a:r>
              <a:rPr lang="ru-RU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проф. Соколова О.И.</a:t>
            </a:r>
          </a:p>
        </p:txBody>
      </p:sp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Окна мобильного приложения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755577" y="1340768"/>
            <a:ext cx="3384376" cy="56203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95609" y="2204864"/>
            <a:ext cx="45688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основного меню</a:t>
            </a:r>
          </a:p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02072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Окна мобильного приложения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755576" y="1338464"/>
            <a:ext cx="3384376" cy="55195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3968" y="1484784"/>
            <a:ext cx="49603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просмотра имеющихся</a:t>
            </a:r>
          </a:p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объектов инвентаризации</a:t>
            </a:r>
          </a:p>
        </p:txBody>
      </p:sp>
    </p:spTree>
    <p:extLst>
      <p:ext uri="{BB962C8B-B14F-4D97-AF65-F5344CB8AC3E}">
        <p14:creationId xmlns:p14="http://schemas.microsoft.com/office/powerpoint/2010/main" val="283613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Окна мобильного приложения</a:t>
            </a:r>
          </a:p>
        </p:txBody>
      </p:sp>
      <p:pic>
        <p:nvPicPr>
          <p:cNvPr id="4" name="Рисунок 3" descr="C:\Users\user\AppData\Local\Microsoft\Windows\INetCache\Content.Word\Screenshot_2021-05-04-15-17-15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92908"/>
            <a:ext cx="5112568" cy="38884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364088" y="1484784"/>
            <a:ext cx="3544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камеры для</a:t>
            </a:r>
          </a:p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сканирования штрих-кода</a:t>
            </a:r>
          </a:p>
        </p:txBody>
      </p:sp>
    </p:spTree>
    <p:extLst>
      <p:ext uri="{BB962C8B-B14F-4D97-AF65-F5344CB8AC3E}">
        <p14:creationId xmlns:p14="http://schemas.microsoft.com/office/powerpoint/2010/main" val="428696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Экспорт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таблицы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712" y="2974304"/>
            <a:ext cx="9086792" cy="37670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879" y="1988840"/>
            <a:ext cx="8880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Отправленная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на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диск</a:t>
            </a:r>
          </a:p>
        </p:txBody>
      </p:sp>
    </p:spTree>
    <p:extLst>
      <p:ext uri="{BB962C8B-B14F-4D97-AF65-F5344CB8AC3E}">
        <p14:creationId xmlns:p14="http://schemas.microsoft.com/office/powerpoint/2010/main" val="126509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</a:p>
        </p:txBody>
      </p:sp>
      <p:sp>
        <p:nvSpPr>
          <p:cNvPr id="5" name="Объект 1"/>
          <p:cNvSpPr>
            <a:spLocks noGrp="1"/>
          </p:cNvSpPr>
          <p:nvPr>
            <p:ph idx="1"/>
          </p:nvPr>
        </p:nvSpPr>
        <p:spPr>
          <a:xfrm>
            <a:off x="105216" y="1268760"/>
            <a:ext cx="8728855" cy="3456384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выпускной квалификационной работы было разработано мобильное приложение для проведения инвентаризации объектов на Ростовском ИВЦ. Данная разработка улучшает качество обработки информации, автоматизирует процессы ввода данных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вывода результатов </a:t>
            </a:r>
            <a:r>
              <a:rPr lang="ru-RU" sz="2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процесса инвентаризации объектов</a:t>
            </a: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95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 работы</a:t>
            </a:r>
          </a:p>
        </p:txBody>
      </p:sp>
      <p:sp>
        <p:nvSpPr>
          <p:cNvPr id="24" name="Line 253"/>
          <p:cNvSpPr>
            <a:spLocks noChangeShapeType="1"/>
          </p:cNvSpPr>
          <p:nvPr/>
        </p:nvSpPr>
        <p:spPr bwMode="gray">
          <a:xfrm flipV="1">
            <a:off x="998728" y="5085973"/>
            <a:ext cx="6137194" cy="28529"/>
          </a:xfrm>
          <a:prstGeom prst="line">
            <a:avLst/>
          </a:prstGeom>
          <a:noFill/>
          <a:ln w="25400">
            <a:solidFill>
              <a:schemeClr val="accent2">
                <a:lumMod val="5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Rectangle 254"/>
          <p:cNvSpPr>
            <a:spLocks noChangeArrowheads="1"/>
          </p:cNvSpPr>
          <p:nvPr/>
        </p:nvSpPr>
        <p:spPr bwMode="gray">
          <a:xfrm rot="3419336">
            <a:off x="714565" y="4538240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6" name="Text Box 255"/>
          <p:cNvSpPr txBox="1">
            <a:spLocks noChangeArrowheads="1"/>
          </p:cNvSpPr>
          <p:nvPr/>
        </p:nvSpPr>
        <p:spPr bwMode="gray">
          <a:xfrm>
            <a:off x="770128" y="4581102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27" name="Line 256"/>
          <p:cNvSpPr>
            <a:spLocks noChangeShapeType="1"/>
          </p:cNvSpPr>
          <p:nvPr/>
        </p:nvSpPr>
        <p:spPr bwMode="gray">
          <a:xfrm flipV="1">
            <a:off x="1000841" y="2380650"/>
            <a:ext cx="6137195" cy="14586"/>
          </a:xfrm>
          <a:prstGeom prst="line">
            <a:avLst/>
          </a:prstGeom>
          <a:noFill/>
          <a:ln w="25400">
            <a:solidFill>
              <a:schemeClr val="accent2">
                <a:lumMod val="5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Rectangle 257"/>
          <p:cNvSpPr>
            <a:spLocks noChangeArrowheads="1"/>
          </p:cNvSpPr>
          <p:nvPr/>
        </p:nvSpPr>
        <p:spPr bwMode="gray">
          <a:xfrm rot="3419336">
            <a:off x="644670" y="1818974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ru-RU">
              <a:solidFill>
                <a:srgbClr val="FF0000"/>
              </a:solidFill>
            </a:endParaRPr>
          </a:p>
        </p:txBody>
      </p:sp>
      <p:sp>
        <p:nvSpPr>
          <p:cNvPr id="29" name="Text Box 258"/>
          <p:cNvSpPr txBox="1">
            <a:spLocks noChangeArrowheads="1"/>
          </p:cNvSpPr>
          <p:nvPr/>
        </p:nvSpPr>
        <p:spPr bwMode="gray">
          <a:xfrm>
            <a:off x="1448354" y="1586924"/>
            <a:ext cx="4993996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систему проведения</a:t>
            </a:r>
          </a:p>
          <a:p>
            <a:pPr eaLnBrk="0" hangingPunct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нвентаризации на Ростовском ИВЦ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259"/>
          <p:cNvSpPr txBox="1">
            <a:spLocks noChangeArrowheads="1"/>
          </p:cNvSpPr>
          <p:nvPr/>
        </p:nvSpPr>
        <p:spPr bwMode="gray">
          <a:xfrm>
            <a:off x="772241" y="1861836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31" name="Line 260"/>
          <p:cNvSpPr>
            <a:spLocks noChangeShapeType="1"/>
          </p:cNvSpPr>
          <p:nvPr/>
        </p:nvSpPr>
        <p:spPr bwMode="gray">
          <a:xfrm flipV="1">
            <a:off x="998727" y="3311596"/>
            <a:ext cx="6137196" cy="15874"/>
          </a:xfrm>
          <a:prstGeom prst="line">
            <a:avLst/>
          </a:prstGeom>
          <a:noFill/>
          <a:ln w="25400">
            <a:solidFill>
              <a:schemeClr val="accent2">
                <a:lumMod val="5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Rectangle 261"/>
          <p:cNvSpPr>
            <a:spLocks noChangeArrowheads="1"/>
          </p:cNvSpPr>
          <p:nvPr/>
        </p:nvSpPr>
        <p:spPr bwMode="gray">
          <a:xfrm rot="3419336">
            <a:off x="714564" y="2751208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33" name="Text Box 262"/>
          <p:cNvSpPr txBox="1">
            <a:spLocks noChangeArrowheads="1"/>
          </p:cNvSpPr>
          <p:nvPr/>
        </p:nvSpPr>
        <p:spPr bwMode="gray">
          <a:xfrm>
            <a:off x="770127" y="279407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34" name="Line 263"/>
          <p:cNvSpPr>
            <a:spLocks noChangeShapeType="1"/>
          </p:cNvSpPr>
          <p:nvPr/>
        </p:nvSpPr>
        <p:spPr bwMode="gray">
          <a:xfrm flipV="1">
            <a:off x="1000317" y="4136808"/>
            <a:ext cx="6135607" cy="25355"/>
          </a:xfrm>
          <a:prstGeom prst="line">
            <a:avLst/>
          </a:prstGeom>
          <a:noFill/>
          <a:ln w="25400">
            <a:solidFill>
              <a:schemeClr val="accent2">
                <a:lumMod val="5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Rectangle 264"/>
          <p:cNvSpPr>
            <a:spLocks noChangeArrowheads="1"/>
          </p:cNvSpPr>
          <p:nvPr/>
        </p:nvSpPr>
        <p:spPr bwMode="gray">
          <a:xfrm rot="3419336">
            <a:off x="714567" y="3587488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36" name="Text Box 265"/>
          <p:cNvSpPr txBox="1">
            <a:spLocks noChangeArrowheads="1"/>
          </p:cNvSpPr>
          <p:nvPr/>
        </p:nvSpPr>
        <p:spPr bwMode="gray">
          <a:xfrm>
            <a:off x="770130" y="363035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37" name="Line 266"/>
          <p:cNvSpPr>
            <a:spLocks noChangeShapeType="1"/>
          </p:cNvSpPr>
          <p:nvPr/>
        </p:nvSpPr>
        <p:spPr bwMode="gray">
          <a:xfrm flipV="1">
            <a:off x="911115" y="6058155"/>
            <a:ext cx="6133198" cy="22225"/>
          </a:xfrm>
          <a:prstGeom prst="line">
            <a:avLst/>
          </a:prstGeom>
          <a:noFill/>
          <a:ln w="25400">
            <a:solidFill>
              <a:schemeClr val="accent2">
                <a:lumMod val="5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 267"/>
          <p:cNvSpPr>
            <a:spLocks noChangeArrowheads="1"/>
          </p:cNvSpPr>
          <p:nvPr/>
        </p:nvSpPr>
        <p:spPr bwMode="ltGray">
          <a:xfrm rot="3419336">
            <a:off x="626952" y="5504118"/>
            <a:ext cx="479425" cy="520700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39" name="Text Box 268"/>
          <p:cNvSpPr txBox="1">
            <a:spLocks noChangeArrowheads="1"/>
          </p:cNvSpPr>
          <p:nvPr/>
        </p:nvSpPr>
        <p:spPr bwMode="gray">
          <a:xfrm>
            <a:off x="682515" y="554698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latin typeface="Arial" charset="0"/>
              </a:rPr>
              <a:t>5</a:t>
            </a:r>
          </a:p>
        </p:txBody>
      </p:sp>
      <p:sp>
        <p:nvSpPr>
          <p:cNvPr id="40" name="Text Box 269"/>
          <p:cNvSpPr txBox="1">
            <a:spLocks noChangeArrowheads="1"/>
          </p:cNvSpPr>
          <p:nvPr/>
        </p:nvSpPr>
        <p:spPr bwMode="gray">
          <a:xfrm>
            <a:off x="1494256" y="2468232"/>
            <a:ext cx="450386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Обосновать выбор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платформы и </a:t>
            </a:r>
          </a:p>
          <a:p>
            <a:pPr eaLnBrk="0" hangingPunct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языка разработки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 Box 270"/>
          <p:cNvSpPr txBox="1">
            <a:spLocks noChangeArrowheads="1"/>
          </p:cNvSpPr>
          <p:nvPr/>
        </p:nvSpPr>
        <p:spPr bwMode="gray">
          <a:xfrm>
            <a:off x="1453812" y="3322700"/>
            <a:ext cx="5197448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функции приложения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основе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уже имеющихся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решенений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 Box 271"/>
          <p:cNvSpPr txBox="1">
            <a:spLocks noChangeArrowheads="1"/>
          </p:cNvSpPr>
          <p:nvPr/>
        </p:nvSpPr>
        <p:spPr bwMode="gray">
          <a:xfrm>
            <a:off x="1453812" y="4236287"/>
            <a:ext cx="5570756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проектирование мобильного </a:t>
            </a:r>
          </a:p>
          <a:p>
            <a:pPr eaLnBrk="0" hangingPunct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 Box 272"/>
          <p:cNvSpPr txBox="1">
            <a:spLocks noChangeArrowheads="1"/>
          </p:cNvSpPr>
          <p:nvPr/>
        </p:nvSpPr>
        <p:spPr bwMode="gray">
          <a:xfrm>
            <a:off x="1453812" y="5171302"/>
            <a:ext cx="4903074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облачный сервис и создать</a:t>
            </a:r>
          </a:p>
          <a:p>
            <a:pPr eaLnBrk="0" hangingPunct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базу данных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 мобильного приложения</a:t>
            </a:r>
          </a:p>
        </p:txBody>
      </p:sp>
      <p:sp>
        <p:nvSpPr>
          <p:cNvPr id="24" name="Line 253"/>
          <p:cNvSpPr>
            <a:spLocks noChangeShapeType="1"/>
          </p:cNvSpPr>
          <p:nvPr/>
        </p:nvSpPr>
        <p:spPr bwMode="gray">
          <a:xfrm flipV="1">
            <a:off x="954021" y="5393260"/>
            <a:ext cx="6733966" cy="28529"/>
          </a:xfrm>
          <a:prstGeom prst="line">
            <a:avLst/>
          </a:prstGeom>
          <a:noFill/>
          <a:ln w="25400">
            <a:solidFill>
              <a:schemeClr val="accent2">
                <a:lumMod val="5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Rectangle 254"/>
          <p:cNvSpPr>
            <a:spLocks noChangeArrowheads="1"/>
          </p:cNvSpPr>
          <p:nvPr/>
        </p:nvSpPr>
        <p:spPr bwMode="gray">
          <a:xfrm rot="3419336">
            <a:off x="732852" y="4828320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6" name="Text Box 255"/>
          <p:cNvSpPr txBox="1">
            <a:spLocks noChangeArrowheads="1"/>
          </p:cNvSpPr>
          <p:nvPr/>
        </p:nvSpPr>
        <p:spPr bwMode="gray">
          <a:xfrm>
            <a:off x="788415" y="4871182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27" name="Line 256"/>
          <p:cNvSpPr>
            <a:spLocks noChangeShapeType="1"/>
          </p:cNvSpPr>
          <p:nvPr/>
        </p:nvSpPr>
        <p:spPr bwMode="gray">
          <a:xfrm>
            <a:off x="1027705" y="2552291"/>
            <a:ext cx="6670973" cy="11068"/>
          </a:xfrm>
          <a:prstGeom prst="line">
            <a:avLst/>
          </a:prstGeom>
          <a:noFill/>
          <a:ln w="25400">
            <a:solidFill>
              <a:schemeClr val="accent2">
                <a:lumMod val="5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Rectangle 257"/>
          <p:cNvSpPr>
            <a:spLocks noChangeArrowheads="1"/>
          </p:cNvSpPr>
          <p:nvPr/>
        </p:nvSpPr>
        <p:spPr bwMode="gray">
          <a:xfrm rot="3419336">
            <a:off x="671534" y="1976029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ru-RU">
              <a:solidFill>
                <a:srgbClr val="FF0000"/>
              </a:solidFill>
            </a:endParaRPr>
          </a:p>
        </p:txBody>
      </p:sp>
      <p:sp>
        <p:nvSpPr>
          <p:cNvPr id="29" name="Text Box 258"/>
          <p:cNvSpPr txBox="1">
            <a:spLocks noChangeArrowheads="1"/>
          </p:cNvSpPr>
          <p:nvPr/>
        </p:nvSpPr>
        <p:spPr bwMode="gray">
          <a:xfrm>
            <a:off x="1492217" y="1735139"/>
            <a:ext cx="6764737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 </a:t>
            </a:r>
            <a:r>
              <a:rPr lang="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разработки</a:t>
            </a:r>
          </a:p>
          <a:p>
            <a:pPr eaLnBrk="0" hangingPunct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259"/>
          <p:cNvSpPr txBox="1">
            <a:spLocks noChangeArrowheads="1"/>
          </p:cNvSpPr>
          <p:nvPr/>
        </p:nvSpPr>
        <p:spPr bwMode="gray">
          <a:xfrm>
            <a:off x="799105" y="2018891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31" name="Line 260"/>
          <p:cNvSpPr>
            <a:spLocks noChangeShapeType="1"/>
          </p:cNvSpPr>
          <p:nvPr/>
        </p:nvSpPr>
        <p:spPr bwMode="gray">
          <a:xfrm flipV="1">
            <a:off x="1027704" y="3459363"/>
            <a:ext cx="6670973" cy="21282"/>
          </a:xfrm>
          <a:prstGeom prst="line">
            <a:avLst/>
          </a:prstGeom>
          <a:noFill/>
          <a:ln w="25400">
            <a:solidFill>
              <a:schemeClr val="accent2">
                <a:lumMod val="5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Rectangle 261"/>
          <p:cNvSpPr>
            <a:spLocks noChangeArrowheads="1"/>
          </p:cNvSpPr>
          <p:nvPr/>
        </p:nvSpPr>
        <p:spPr bwMode="gray">
          <a:xfrm rot="3419336">
            <a:off x="743542" y="2904383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33" name="Text Box 262"/>
          <p:cNvSpPr txBox="1">
            <a:spLocks noChangeArrowheads="1"/>
          </p:cNvSpPr>
          <p:nvPr/>
        </p:nvSpPr>
        <p:spPr bwMode="gray">
          <a:xfrm>
            <a:off x="799105" y="294724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34" name="Line 263"/>
          <p:cNvSpPr>
            <a:spLocks noChangeShapeType="1"/>
          </p:cNvSpPr>
          <p:nvPr/>
        </p:nvSpPr>
        <p:spPr bwMode="gray">
          <a:xfrm flipV="1">
            <a:off x="1027704" y="4389306"/>
            <a:ext cx="6677003" cy="31781"/>
          </a:xfrm>
          <a:prstGeom prst="line">
            <a:avLst/>
          </a:prstGeom>
          <a:noFill/>
          <a:ln w="25400">
            <a:solidFill>
              <a:schemeClr val="accent2">
                <a:lumMod val="5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Rectangle 264"/>
          <p:cNvSpPr>
            <a:spLocks noChangeArrowheads="1"/>
          </p:cNvSpPr>
          <p:nvPr/>
        </p:nvSpPr>
        <p:spPr bwMode="gray">
          <a:xfrm rot="3419336">
            <a:off x="743542" y="3850234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36" name="Text Box 265"/>
          <p:cNvSpPr txBox="1">
            <a:spLocks noChangeArrowheads="1"/>
          </p:cNvSpPr>
          <p:nvPr/>
        </p:nvSpPr>
        <p:spPr bwMode="gray">
          <a:xfrm>
            <a:off x="799105" y="3893096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39" name="Text Box 268"/>
          <p:cNvSpPr txBox="1">
            <a:spLocks noChangeArrowheads="1"/>
          </p:cNvSpPr>
          <p:nvPr/>
        </p:nvSpPr>
        <p:spPr bwMode="gray">
          <a:xfrm>
            <a:off x="788414" y="5431524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latin typeface="Arial" charset="0"/>
              </a:rPr>
              <a:t>5</a:t>
            </a:r>
          </a:p>
        </p:txBody>
      </p:sp>
      <p:sp>
        <p:nvSpPr>
          <p:cNvPr id="40" name="Text Box 269"/>
          <p:cNvSpPr txBox="1">
            <a:spLocks noChangeArrowheads="1"/>
          </p:cNvSpPr>
          <p:nvPr/>
        </p:nvSpPr>
        <p:spPr bwMode="gray">
          <a:xfrm>
            <a:off x="1468193" y="2688480"/>
            <a:ext cx="652185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написания</a:t>
            </a:r>
          </a:p>
          <a:p>
            <a:pPr eaLnBrk="0" hangingPunct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кода мобильного приложения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 Box 270"/>
          <p:cNvSpPr txBox="1">
            <a:spLocks noChangeArrowheads="1"/>
          </p:cNvSpPr>
          <p:nvPr/>
        </p:nvSpPr>
        <p:spPr bwMode="gray">
          <a:xfrm>
            <a:off x="1495615" y="3590090"/>
            <a:ext cx="5650778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разметки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</a:t>
            </a:r>
            <a:r>
              <a:rPr lang="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создания окон </a:t>
            </a:r>
          </a:p>
          <a:p>
            <a:pPr eaLnBrk="0" hangingPunct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мобильного приложения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 Box 271"/>
          <p:cNvSpPr txBox="1">
            <a:spLocks noChangeArrowheads="1"/>
          </p:cNvSpPr>
          <p:nvPr/>
        </p:nvSpPr>
        <p:spPr bwMode="gray">
          <a:xfrm>
            <a:off x="1492217" y="4586758"/>
            <a:ext cx="6008719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Облачный сервис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</a:t>
            </a:r>
            <a:r>
              <a:rPr lang="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облачный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хостинг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 котором размещена база данных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8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 приложения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07504" y="1412776"/>
            <a:ext cx="9036496" cy="432048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	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380873"/>
            <a:ext cx="8626144" cy="5586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 мобильного приложения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 пользователей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 новых пользователей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росмотр информации о всех объектах инвентаризации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обавление нового объекта инвентаризации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 информации и удаление объектов из базы данных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канирование инвентаризационного штрих-кода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таблицы, содержащая информацию о всех объектах 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инвентаризации, на выбранный ресурс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оиск объектов по наименованию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0085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прецедентов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6264696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9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" y="1988840"/>
            <a:ext cx="9144000" cy="54972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7504" y="1400851"/>
            <a:ext cx="9015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 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  <a:r>
              <a:rPr lang="ru-RU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Создание окна с помощью 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ru-RU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37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таблицы базы данных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5832"/>
            <a:ext cx="6903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с объектами инвентаризации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120" y="1920606"/>
            <a:ext cx="4473418" cy="493739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169" y="1920605"/>
            <a:ext cx="495369" cy="493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4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таблицы базы данных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0" y="2420888"/>
            <a:ext cx="9115990" cy="28007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474" y="1958017"/>
            <a:ext cx="88988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с зарегистрированными пользователями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15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Окна мобильного приложения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755576" y="1340768"/>
            <a:ext cx="3400425" cy="55895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17668" y="1628800"/>
            <a:ext cx="43561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авторизации и 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регистрации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новых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277167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e27a272af19c9149b54e591d6cbfc26db421"/>
</p:tagLst>
</file>

<file path=ppt/theme/theme1.xml><?xml version="1.0" encoding="utf-8"?>
<a:theme xmlns:a="http://schemas.openxmlformats.org/drawingml/2006/main" name="Тема Office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2497</TotalTime>
  <Words>235</Words>
  <Application>Microsoft Office PowerPoint</Application>
  <PresentationFormat>Экран (4:3)</PresentationFormat>
  <Paragraphs>70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Тема Office</vt:lpstr>
      <vt:lpstr>Разработка мобильного приложения для проведения инвентаризации на Ростовском ИВЦ</vt:lpstr>
      <vt:lpstr>Цели работы</vt:lpstr>
      <vt:lpstr>Средства разработки мобильного приложения</vt:lpstr>
      <vt:lpstr>Основные функции приложения</vt:lpstr>
      <vt:lpstr>Диаграмма прецедентов</vt:lpstr>
      <vt:lpstr>Среда разработки</vt:lpstr>
      <vt:lpstr>Основные таблицы базы данных</vt:lpstr>
      <vt:lpstr>Основные таблицы базы данных</vt:lpstr>
      <vt:lpstr>Окна мобильного приложения</vt:lpstr>
      <vt:lpstr>Окна мобильного приложения</vt:lpstr>
      <vt:lpstr>Окна мобильного приложения</vt:lpstr>
      <vt:lpstr>Окна мобильного приложения</vt:lpstr>
      <vt:lpstr>Экспорт Excel таблицы</vt:lpstr>
      <vt:lpstr>Вывод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Эра инноваций</dc:title>
  <dc:creator>obstinate</dc:creator>
  <dc:description>Шаблон презентации с сайта https://presentation-creation.ru/</dc:description>
  <cp:lastModifiedBy>Виталий Сёмкин</cp:lastModifiedBy>
  <cp:revision>1117</cp:revision>
  <dcterms:created xsi:type="dcterms:W3CDTF">2018-02-25T09:09:03Z</dcterms:created>
  <dcterms:modified xsi:type="dcterms:W3CDTF">2021-06-09T18:11:05Z</dcterms:modified>
</cp:coreProperties>
</file>